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66DA4-0448-47B9-B3BC-D669E98ECE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880A1D-CFB2-4D59-A827-4C2BBEF089BB}">
      <dgm:prSet/>
      <dgm:spPr/>
      <dgm:t>
        <a:bodyPr/>
        <a:lstStyle/>
        <a:p>
          <a:pPr>
            <a:defRPr cap="all"/>
          </a:pPr>
          <a:r>
            <a:rPr lang="de-DE"/>
            <a:t>01 Introduction</a:t>
          </a:r>
          <a:endParaRPr lang="en-US"/>
        </a:p>
      </dgm:t>
    </dgm:pt>
    <dgm:pt modelId="{8F3143D0-7447-48FB-9B2D-195C4DB31C3A}" type="parTrans" cxnId="{7CDF9E9E-6542-42A9-8606-892E01E9531A}">
      <dgm:prSet/>
      <dgm:spPr/>
      <dgm:t>
        <a:bodyPr/>
        <a:lstStyle/>
        <a:p>
          <a:endParaRPr lang="en-US"/>
        </a:p>
      </dgm:t>
    </dgm:pt>
    <dgm:pt modelId="{191EFD46-5D45-4A1C-8067-70F5872A6DEC}" type="sibTrans" cxnId="{7CDF9E9E-6542-42A9-8606-892E01E9531A}">
      <dgm:prSet/>
      <dgm:spPr/>
      <dgm:t>
        <a:bodyPr/>
        <a:lstStyle/>
        <a:p>
          <a:endParaRPr lang="en-US"/>
        </a:p>
      </dgm:t>
    </dgm:pt>
    <dgm:pt modelId="{B6D2FE36-2262-4B0A-97E0-69FDE6CD0BF4}">
      <dgm:prSet/>
      <dgm:spPr/>
      <dgm:t>
        <a:bodyPr/>
        <a:lstStyle/>
        <a:p>
          <a:pPr>
            <a:defRPr cap="all"/>
          </a:pPr>
          <a:r>
            <a:rPr lang="de-DE"/>
            <a:t>02 Research Question</a:t>
          </a:r>
          <a:endParaRPr lang="en-US"/>
        </a:p>
      </dgm:t>
    </dgm:pt>
    <dgm:pt modelId="{273D12AF-B20C-454B-9FC5-EA025BB37966}" type="parTrans" cxnId="{20F4AAE3-2676-4204-B7B0-7BA52BBE6875}">
      <dgm:prSet/>
      <dgm:spPr/>
      <dgm:t>
        <a:bodyPr/>
        <a:lstStyle/>
        <a:p>
          <a:endParaRPr lang="en-US"/>
        </a:p>
      </dgm:t>
    </dgm:pt>
    <dgm:pt modelId="{CD6F3BF8-FC83-4D24-BADB-53240C5DFADE}" type="sibTrans" cxnId="{20F4AAE3-2676-4204-B7B0-7BA52BBE6875}">
      <dgm:prSet/>
      <dgm:spPr/>
      <dgm:t>
        <a:bodyPr/>
        <a:lstStyle/>
        <a:p>
          <a:endParaRPr lang="en-US"/>
        </a:p>
      </dgm:t>
    </dgm:pt>
    <dgm:pt modelId="{76404341-3F81-49B8-AD1B-B7A2C76629F2}">
      <dgm:prSet/>
      <dgm:spPr/>
      <dgm:t>
        <a:bodyPr/>
        <a:lstStyle/>
        <a:p>
          <a:pPr>
            <a:defRPr cap="all"/>
          </a:pPr>
          <a:r>
            <a:rPr lang="de-DE"/>
            <a:t>03 Approach</a:t>
          </a:r>
          <a:endParaRPr lang="en-US"/>
        </a:p>
      </dgm:t>
    </dgm:pt>
    <dgm:pt modelId="{7960206C-74A6-4E4A-BA21-5314CAFD287D}" type="parTrans" cxnId="{24FB1306-00E3-4D7D-92D7-9E19BE5752A7}">
      <dgm:prSet/>
      <dgm:spPr/>
      <dgm:t>
        <a:bodyPr/>
        <a:lstStyle/>
        <a:p>
          <a:endParaRPr lang="en-US"/>
        </a:p>
      </dgm:t>
    </dgm:pt>
    <dgm:pt modelId="{3458DEF7-74AF-455F-B249-76761B3AF4D0}" type="sibTrans" cxnId="{24FB1306-00E3-4D7D-92D7-9E19BE5752A7}">
      <dgm:prSet/>
      <dgm:spPr/>
      <dgm:t>
        <a:bodyPr/>
        <a:lstStyle/>
        <a:p>
          <a:endParaRPr lang="en-US"/>
        </a:p>
      </dgm:t>
    </dgm:pt>
    <dgm:pt modelId="{114C6D9D-7776-4128-89E0-74E7EB9F9B90}">
      <dgm:prSet/>
      <dgm:spPr/>
      <dgm:t>
        <a:bodyPr/>
        <a:lstStyle/>
        <a:p>
          <a:pPr>
            <a:defRPr cap="all"/>
          </a:pPr>
          <a:r>
            <a:rPr lang="de-DE"/>
            <a:t>04 Results</a:t>
          </a:r>
          <a:endParaRPr lang="en-US"/>
        </a:p>
      </dgm:t>
    </dgm:pt>
    <dgm:pt modelId="{C57A4D09-07B8-4963-88DF-C5ADEB606D3B}" type="parTrans" cxnId="{3861704A-6377-45D9-8A29-597A49E937CE}">
      <dgm:prSet/>
      <dgm:spPr/>
      <dgm:t>
        <a:bodyPr/>
        <a:lstStyle/>
        <a:p>
          <a:endParaRPr lang="en-US"/>
        </a:p>
      </dgm:t>
    </dgm:pt>
    <dgm:pt modelId="{9C221030-DF0D-4DC4-AFA0-54158331C2EC}" type="sibTrans" cxnId="{3861704A-6377-45D9-8A29-597A49E937CE}">
      <dgm:prSet/>
      <dgm:spPr/>
      <dgm:t>
        <a:bodyPr/>
        <a:lstStyle/>
        <a:p>
          <a:endParaRPr lang="en-US"/>
        </a:p>
      </dgm:t>
    </dgm:pt>
    <dgm:pt modelId="{8B059D67-246C-497E-9B1A-F9BE4CC55AC7}">
      <dgm:prSet/>
      <dgm:spPr/>
      <dgm:t>
        <a:bodyPr/>
        <a:lstStyle/>
        <a:p>
          <a:pPr>
            <a:defRPr cap="all"/>
          </a:pPr>
          <a:r>
            <a:rPr lang="de-DE"/>
            <a:t>05 Discussion </a:t>
          </a:r>
          <a:endParaRPr lang="en-US"/>
        </a:p>
      </dgm:t>
    </dgm:pt>
    <dgm:pt modelId="{31BC6CED-AD5A-44B8-BE55-B202F6627332}" type="parTrans" cxnId="{911126DB-725D-452F-A413-5ABA40326F61}">
      <dgm:prSet/>
      <dgm:spPr/>
      <dgm:t>
        <a:bodyPr/>
        <a:lstStyle/>
        <a:p>
          <a:endParaRPr lang="en-US"/>
        </a:p>
      </dgm:t>
    </dgm:pt>
    <dgm:pt modelId="{390CE84F-2F0E-4AA9-9D4A-35642EB1A7D6}" type="sibTrans" cxnId="{911126DB-725D-452F-A413-5ABA40326F61}">
      <dgm:prSet/>
      <dgm:spPr/>
      <dgm:t>
        <a:bodyPr/>
        <a:lstStyle/>
        <a:p>
          <a:endParaRPr lang="en-US"/>
        </a:p>
      </dgm:t>
    </dgm:pt>
    <dgm:pt modelId="{3A4020DF-57DB-48FB-AECA-652B5F2E689C}" type="pres">
      <dgm:prSet presAssocID="{54166DA4-0448-47B9-B3BC-D669E98ECEB9}" presName="root" presStyleCnt="0">
        <dgm:presLayoutVars>
          <dgm:dir/>
          <dgm:resizeHandles val="exact"/>
        </dgm:presLayoutVars>
      </dgm:prSet>
      <dgm:spPr/>
    </dgm:pt>
    <dgm:pt modelId="{C638704D-02E4-4A98-86E2-0B55B1BC8179}" type="pres">
      <dgm:prSet presAssocID="{07880A1D-CFB2-4D59-A827-4C2BBEF089BB}" presName="compNode" presStyleCnt="0"/>
      <dgm:spPr/>
    </dgm:pt>
    <dgm:pt modelId="{5B4E3E54-2A3B-4BDE-A0CE-FE513C4D73C6}" type="pres">
      <dgm:prSet presAssocID="{07880A1D-CFB2-4D59-A827-4C2BBEF089BB}" presName="iconBgRect" presStyleLbl="bgShp" presStyleIdx="0" presStyleCnt="5"/>
      <dgm:spPr/>
    </dgm:pt>
    <dgm:pt modelId="{934FDA42-B4F1-42C5-9BFE-21AD76406D3B}" type="pres">
      <dgm:prSet presAssocID="{07880A1D-CFB2-4D59-A827-4C2BBEF089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ition"/>
        </a:ext>
      </dgm:extLst>
    </dgm:pt>
    <dgm:pt modelId="{D4EEA5DB-ECC3-4540-83D9-3BBF15A34E69}" type="pres">
      <dgm:prSet presAssocID="{07880A1D-CFB2-4D59-A827-4C2BBEF089BB}" presName="spaceRect" presStyleCnt="0"/>
      <dgm:spPr/>
    </dgm:pt>
    <dgm:pt modelId="{7A4B4BF7-E87F-4CF1-A260-3DD264B86B72}" type="pres">
      <dgm:prSet presAssocID="{07880A1D-CFB2-4D59-A827-4C2BBEF089BB}" presName="textRect" presStyleLbl="revTx" presStyleIdx="0" presStyleCnt="5">
        <dgm:presLayoutVars>
          <dgm:chMax val="1"/>
          <dgm:chPref val="1"/>
        </dgm:presLayoutVars>
      </dgm:prSet>
      <dgm:spPr/>
    </dgm:pt>
    <dgm:pt modelId="{1E258237-77AB-41D9-8CEB-35B4F291835F}" type="pres">
      <dgm:prSet presAssocID="{191EFD46-5D45-4A1C-8067-70F5872A6DEC}" presName="sibTrans" presStyleCnt="0"/>
      <dgm:spPr/>
    </dgm:pt>
    <dgm:pt modelId="{A9F3151E-014D-4F44-9D56-23BB297FF02B}" type="pres">
      <dgm:prSet presAssocID="{B6D2FE36-2262-4B0A-97E0-69FDE6CD0BF4}" presName="compNode" presStyleCnt="0"/>
      <dgm:spPr/>
    </dgm:pt>
    <dgm:pt modelId="{6D825FE9-1BD6-43C6-AC8D-8718DD26B6A0}" type="pres">
      <dgm:prSet presAssocID="{B6D2FE36-2262-4B0A-97E0-69FDE6CD0BF4}" presName="iconBgRect" presStyleLbl="bgShp" presStyleIdx="1" presStyleCnt="5"/>
      <dgm:spPr/>
    </dgm:pt>
    <dgm:pt modelId="{FB97008E-66BF-497E-BCD7-6258F47EE6E0}" type="pres">
      <dgm:prSet presAssocID="{B6D2FE36-2262-4B0A-97E0-69FDE6CD0B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45DE872-3F02-4CE0-BC32-CE2776DA574A}" type="pres">
      <dgm:prSet presAssocID="{B6D2FE36-2262-4B0A-97E0-69FDE6CD0BF4}" presName="spaceRect" presStyleCnt="0"/>
      <dgm:spPr/>
    </dgm:pt>
    <dgm:pt modelId="{92B00172-83DE-4358-B504-84ADDA5EC603}" type="pres">
      <dgm:prSet presAssocID="{B6D2FE36-2262-4B0A-97E0-69FDE6CD0BF4}" presName="textRect" presStyleLbl="revTx" presStyleIdx="1" presStyleCnt="5">
        <dgm:presLayoutVars>
          <dgm:chMax val="1"/>
          <dgm:chPref val="1"/>
        </dgm:presLayoutVars>
      </dgm:prSet>
      <dgm:spPr/>
    </dgm:pt>
    <dgm:pt modelId="{EC5441AD-3F21-449F-AE70-E90AEEE84602}" type="pres">
      <dgm:prSet presAssocID="{CD6F3BF8-FC83-4D24-BADB-53240C5DFADE}" presName="sibTrans" presStyleCnt="0"/>
      <dgm:spPr/>
    </dgm:pt>
    <dgm:pt modelId="{FCAC4D3E-19BE-4535-8A37-79953332D303}" type="pres">
      <dgm:prSet presAssocID="{76404341-3F81-49B8-AD1B-B7A2C76629F2}" presName="compNode" presStyleCnt="0"/>
      <dgm:spPr/>
    </dgm:pt>
    <dgm:pt modelId="{C24749FD-B7F4-4452-B148-AC3F88DFD1BC}" type="pres">
      <dgm:prSet presAssocID="{76404341-3F81-49B8-AD1B-B7A2C76629F2}" presName="iconBgRect" presStyleLbl="bgShp" presStyleIdx="2" presStyleCnt="5"/>
      <dgm:spPr/>
    </dgm:pt>
    <dgm:pt modelId="{A90BD976-1E19-4A5A-B036-8DDC36897BE4}" type="pres">
      <dgm:prSet presAssocID="{76404341-3F81-49B8-AD1B-B7A2C76629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5A8C33-F1F6-4680-AD05-F8194C514237}" type="pres">
      <dgm:prSet presAssocID="{76404341-3F81-49B8-AD1B-B7A2C76629F2}" presName="spaceRect" presStyleCnt="0"/>
      <dgm:spPr/>
    </dgm:pt>
    <dgm:pt modelId="{6BD3CD75-CF82-4686-A9EE-D67631ED35B0}" type="pres">
      <dgm:prSet presAssocID="{76404341-3F81-49B8-AD1B-B7A2C76629F2}" presName="textRect" presStyleLbl="revTx" presStyleIdx="2" presStyleCnt="5">
        <dgm:presLayoutVars>
          <dgm:chMax val="1"/>
          <dgm:chPref val="1"/>
        </dgm:presLayoutVars>
      </dgm:prSet>
      <dgm:spPr/>
    </dgm:pt>
    <dgm:pt modelId="{F23E6E7E-5C26-4C8B-90E1-D200399109BE}" type="pres">
      <dgm:prSet presAssocID="{3458DEF7-74AF-455F-B249-76761B3AF4D0}" presName="sibTrans" presStyleCnt="0"/>
      <dgm:spPr/>
    </dgm:pt>
    <dgm:pt modelId="{5EA2D03D-D4C8-415A-A1EF-92E8EB349635}" type="pres">
      <dgm:prSet presAssocID="{114C6D9D-7776-4128-89E0-74E7EB9F9B90}" presName="compNode" presStyleCnt="0"/>
      <dgm:spPr/>
    </dgm:pt>
    <dgm:pt modelId="{A7444D53-3A0D-4562-8F52-339730A68DAC}" type="pres">
      <dgm:prSet presAssocID="{114C6D9D-7776-4128-89E0-74E7EB9F9B90}" presName="iconBgRect" presStyleLbl="bgShp" presStyleIdx="3" presStyleCnt="5"/>
      <dgm:spPr/>
    </dgm:pt>
    <dgm:pt modelId="{0BCA5D95-40A6-4466-956A-B8777790C49F}" type="pres">
      <dgm:prSet presAssocID="{114C6D9D-7776-4128-89E0-74E7EB9F9B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A45CC1B-CB71-42A9-9D69-9D24CAA55BE4}" type="pres">
      <dgm:prSet presAssocID="{114C6D9D-7776-4128-89E0-74E7EB9F9B90}" presName="spaceRect" presStyleCnt="0"/>
      <dgm:spPr/>
    </dgm:pt>
    <dgm:pt modelId="{ACE477E7-058E-47B9-946A-257BCFA70D4D}" type="pres">
      <dgm:prSet presAssocID="{114C6D9D-7776-4128-89E0-74E7EB9F9B90}" presName="textRect" presStyleLbl="revTx" presStyleIdx="3" presStyleCnt="5">
        <dgm:presLayoutVars>
          <dgm:chMax val="1"/>
          <dgm:chPref val="1"/>
        </dgm:presLayoutVars>
      </dgm:prSet>
      <dgm:spPr/>
    </dgm:pt>
    <dgm:pt modelId="{A099A426-0581-46CB-84DA-AAF83B3E8B11}" type="pres">
      <dgm:prSet presAssocID="{9C221030-DF0D-4DC4-AFA0-54158331C2EC}" presName="sibTrans" presStyleCnt="0"/>
      <dgm:spPr/>
    </dgm:pt>
    <dgm:pt modelId="{99BC41C0-6EC4-4B7F-BB4E-733FEC24EA1A}" type="pres">
      <dgm:prSet presAssocID="{8B059D67-246C-497E-9B1A-F9BE4CC55AC7}" presName="compNode" presStyleCnt="0"/>
      <dgm:spPr/>
    </dgm:pt>
    <dgm:pt modelId="{DC8DD978-9915-4893-B436-372CC3375040}" type="pres">
      <dgm:prSet presAssocID="{8B059D67-246C-497E-9B1A-F9BE4CC55AC7}" presName="iconBgRect" presStyleLbl="bgShp" presStyleIdx="4" presStyleCnt="5"/>
      <dgm:spPr/>
    </dgm:pt>
    <dgm:pt modelId="{3F2869D1-48C5-4B1E-A774-0B5EDC56B46E}" type="pres">
      <dgm:prSet presAssocID="{8B059D67-246C-497E-9B1A-F9BE4CC55A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A3E16E0-4496-48DA-AF6C-75619D4D185A}" type="pres">
      <dgm:prSet presAssocID="{8B059D67-246C-497E-9B1A-F9BE4CC55AC7}" presName="spaceRect" presStyleCnt="0"/>
      <dgm:spPr/>
    </dgm:pt>
    <dgm:pt modelId="{9A970F4F-7368-47C7-8FEF-AE4CCE487204}" type="pres">
      <dgm:prSet presAssocID="{8B059D67-246C-497E-9B1A-F9BE4CC55A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4FB1306-00E3-4D7D-92D7-9E19BE5752A7}" srcId="{54166DA4-0448-47B9-B3BC-D669E98ECEB9}" destId="{76404341-3F81-49B8-AD1B-B7A2C76629F2}" srcOrd="2" destOrd="0" parTransId="{7960206C-74A6-4E4A-BA21-5314CAFD287D}" sibTransId="{3458DEF7-74AF-455F-B249-76761B3AF4D0}"/>
    <dgm:cxn modelId="{490B392D-F3A9-4CDC-B75E-23E070FAD1D7}" type="presOf" srcId="{54166DA4-0448-47B9-B3BC-D669E98ECEB9}" destId="{3A4020DF-57DB-48FB-AECA-652B5F2E689C}" srcOrd="0" destOrd="0" presId="urn:microsoft.com/office/officeart/2018/5/layout/IconCircleLabelList"/>
    <dgm:cxn modelId="{E9F2E735-C6BC-4F90-BC84-905FA38D42F2}" type="presOf" srcId="{07880A1D-CFB2-4D59-A827-4C2BBEF089BB}" destId="{7A4B4BF7-E87F-4CF1-A260-3DD264B86B72}" srcOrd="0" destOrd="0" presId="urn:microsoft.com/office/officeart/2018/5/layout/IconCircleLabelList"/>
    <dgm:cxn modelId="{B51AE568-DB36-450C-9841-A33E70B8A701}" type="presOf" srcId="{8B059D67-246C-497E-9B1A-F9BE4CC55AC7}" destId="{9A970F4F-7368-47C7-8FEF-AE4CCE487204}" srcOrd="0" destOrd="0" presId="urn:microsoft.com/office/officeart/2018/5/layout/IconCircleLabelList"/>
    <dgm:cxn modelId="{3861704A-6377-45D9-8A29-597A49E937CE}" srcId="{54166DA4-0448-47B9-B3BC-D669E98ECEB9}" destId="{114C6D9D-7776-4128-89E0-74E7EB9F9B90}" srcOrd="3" destOrd="0" parTransId="{C57A4D09-07B8-4963-88DF-C5ADEB606D3B}" sibTransId="{9C221030-DF0D-4DC4-AFA0-54158331C2EC}"/>
    <dgm:cxn modelId="{11948E85-B3A0-4FC1-84E9-A098E9BBE62D}" type="presOf" srcId="{76404341-3F81-49B8-AD1B-B7A2C76629F2}" destId="{6BD3CD75-CF82-4686-A9EE-D67631ED35B0}" srcOrd="0" destOrd="0" presId="urn:microsoft.com/office/officeart/2018/5/layout/IconCircleLabelList"/>
    <dgm:cxn modelId="{CB239B8A-6E23-40A3-A9E6-2F2F9CA5BC3D}" type="presOf" srcId="{B6D2FE36-2262-4B0A-97E0-69FDE6CD0BF4}" destId="{92B00172-83DE-4358-B504-84ADDA5EC603}" srcOrd="0" destOrd="0" presId="urn:microsoft.com/office/officeart/2018/5/layout/IconCircleLabelList"/>
    <dgm:cxn modelId="{7CDF9E9E-6542-42A9-8606-892E01E9531A}" srcId="{54166DA4-0448-47B9-B3BC-D669E98ECEB9}" destId="{07880A1D-CFB2-4D59-A827-4C2BBEF089BB}" srcOrd="0" destOrd="0" parTransId="{8F3143D0-7447-48FB-9B2D-195C4DB31C3A}" sibTransId="{191EFD46-5D45-4A1C-8067-70F5872A6DEC}"/>
    <dgm:cxn modelId="{9C8B64AB-574C-4AA8-9B34-1D038842D6C0}" type="presOf" srcId="{114C6D9D-7776-4128-89E0-74E7EB9F9B90}" destId="{ACE477E7-058E-47B9-946A-257BCFA70D4D}" srcOrd="0" destOrd="0" presId="urn:microsoft.com/office/officeart/2018/5/layout/IconCircleLabelList"/>
    <dgm:cxn modelId="{911126DB-725D-452F-A413-5ABA40326F61}" srcId="{54166DA4-0448-47B9-B3BC-D669E98ECEB9}" destId="{8B059D67-246C-497E-9B1A-F9BE4CC55AC7}" srcOrd="4" destOrd="0" parTransId="{31BC6CED-AD5A-44B8-BE55-B202F6627332}" sibTransId="{390CE84F-2F0E-4AA9-9D4A-35642EB1A7D6}"/>
    <dgm:cxn modelId="{20F4AAE3-2676-4204-B7B0-7BA52BBE6875}" srcId="{54166DA4-0448-47B9-B3BC-D669E98ECEB9}" destId="{B6D2FE36-2262-4B0A-97E0-69FDE6CD0BF4}" srcOrd="1" destOrd="0" parTransId="{273D12AF-B20C-454B-9FC5-EA025BB37966}" sibTransId="{CD6F3BF8-FC83-4D24-BADB-53240C5DFADE}"/>
    <dgm:cxn modelId="{35207503-EE89-43F7-B621-1CD44ED37B37}" type="presParOf" srcId="{3A4020DF-57DB-48FB-AECA-652B5F2E689C}" destId="{C638704D-02E4-4A98-86E2-0B55B1BC8179}" srcOrd="0" destOrd="0" presId="urn:microsoft.com/office/officeart/2018/5/layout/IconCircleLabelList"/>
    <dgm:cxn modelId="{7FAA9706-13CD-42AA-A56E-07ED1A3752D2}" type="presParOf" srcId="{C638704D-02E4-4A98-86E2-0B55B1BC8179}" destId="{5B4E3E54-2A3B-4BDE-A0CE-FE513C4D73C6}" srcOrd="0" destOrd="0" presId="urn:microsoft.com/office/officeart/2018/5/layout/IconCircleLabelList"/>
    <dgm:cxn modelId="{C2460F5D-D341-43CC-B187-6D50E5B416A4}" type="presParOf" srcId="{C638704D-02E4-4A98-86E2-0B55B1BC8179}" destId="{934FDA42-B4F1-42C5-9BFE-21AD76406D3B}" srcOrd="1" destOrd="0" presId="urn:microsoft.com/office/officeart/2018/5/layout/IconCircleLabelList"/>
    <dgm:cxn modelId="{9A174F05-3B68-4BDB-BE48-FA5AF69D25A1}" type="presParOf" srcId="{C638704D-02E4-4A98-86E2-0B55B1BC8179}" destId="{D4EEA5DB-ECC3-4540-83D9-3BBF15A34E69}" srcOrd="2" destOrd="0" presId="urn:microsoft.com/office/officeart/2018/5/layout/IconCircleLabelList"/>
    <dgm:cxn modelId="{BD204B78-10CD-4D48-BC77-DABC65D25B70}" type="presParOf" srcId="{C638704D-02E4-4A98-86E2-0B55B1BC8179}" destId="{7A4B4BF7-E87F-4CF1-A260-3DD264B86B72}" srcOrd="3" destOrd="0" presId="urn:microsoft.com/office/officeart/2018/5/layout/IconCircleLabelList"/>
    <dgm:cxn modelId="{7E0C355A-95F5-4F8A-AB16-C2FC3263D969}" type="presParOf" srcId="{3A4020DF-57DB-48FB-AECA-652B5F2E689C}" destId="{1E258237-77AB-41D9-8CEB-35B4F291835F}" srcOrd="1" destOrd="0" presId="urn:microsoft.com/office/officeart/2018/5/layout/IconCircleLabelList"/>
    <dgm:cxn modelId="{22B769A8-3D41-4015-92A8-FCED7C22BED4}" type="presParOf" srcId="{3A4020DF-57DB-48FB-AECA-652B5F2E689C}" destId="{A9F3151E-014D-4F44-9D56-23BB297FF02B}" srcOrd="2" destOrd="0" presId="urn:microsoft.com/office/officeart/2018/5/layout/IconCircleLabelList"/>
    <dgm:cxn modelId="{7A980362-E8E9-445B-B216-772FF36B3104}" type="presParOf" srcId="{A9F3151E-014D-4F44-9D56-23BB297FF02B}" destId="{6D825FE9-1BD6-43C6-AC8D-8718DD26B6A0}" srcOrd="0" destOrd="0" presId="urn:microsoft.com/office/officeart/2018/5/layout/IconCircleLabelList"/>
    <dgm:cxn modelId="{E66BAEBA-941E-4DA0-8CF7-D3AE99542E2B}" type="presParOf" srcId="{A9F3151E-014D-4F44-9D56-23BB297FF02B}" destId="{FB97008E-66BF-497E-BCD7-6258F47EE6E0}" srcOrd="1" destOrd="0" presId="urn:microsoft.com/office/officeart/2018/5/layout/IconCircleLabelList"/>
    <dgm:cxn modelId="{944219CE-9154-459E-84D4-14404FE2A112}" type="presParOf" srcId="{A9F3151E-014D-4F44-9D56-23BB297FF02B}" destId="{545DE872-3F02-4CE0-BC32-CE2776DA574A}" srcOrd="2" destOrd="0" presId="urn:microsoft.com/office/officeart/2018/5/layout/IconCircleLabelList"/>
    <dgm:cxn modelId="{1F5BA6B6-82A0-468F-B63E-1A25ADA782F8}" type="presParOf" srcId="{A9F3151E-014D-4F44-9D56-23BB297FF02B}" destId="{92B00172-83DE-4358-B504-84ADDA5EC603}" srcOrd="3" destOrd="0" presId="urn:microsoft.com/office/officeart/2018/5/layout/IconCircleLabelList"/>
    <dgm:cxn modelId="{0BE85F81-C3EB-4859-A037-CDF3AEB286F2}" type="presParOf" srcId="{3A4020DF-57DB-48FB-AECA-652B5F2E689C}" destId="{EC5441AD-3F21-449F-AE70-E90AEEE84602}" srcOrd="3" destOrd="0" presId="urn:microsoft.com/office/officeart/2018/5/layout/IconCircleLabelList"/>
    <dgm:cxn modelId="{BA94BD68-F82F-4961-B15C-8E4780FFEC3F}" type="presParOf" srcId="{3A4020DF-57DB-48FB-AECA-652B5F2E689C}" destId="{FCAC4D3E-19BE-4535-8A37-79953332D303}" srcOrd="4" destOrd="0" presId="urn:microsoft.com/office/officeart/2018/5/layout/IconCircleLabelList"/>
    <dgm:cxn modelId="{4D65C6A1-7990-499E-B393-1AB39C87654E}" type="presParOf" srcId="{FCAC4D3E-19BE-4535-8A37-79953332D303}" destId="{C24749FD-B7F4-4452-B148-AC3F88DFD1BC}" srcOrd="0" destOrd="0" presId="urn:microsoft.com/office/officeart/2018/5/layout/IconCircleLabelList"/>
    <dgm:cxn modelId="{63D91349-EE90-4955-87DC-C0F034565470}" type="presParOf" srcId="{FCAC4D3E-19BE-4535-8A37-79953332D303}" destId="{A90BD976-1E19-4A5A-B036-8DDC36897BE4}" srcOrd="1" destOrd="0" presId="urn:microsoft.com/office/officeart/2018/5/layout/IconCircleLabelList"/>
    <dgm:cxn modelId="{D39569B0-413C-4FB9-83A1-98729434C0DE}" type="presParOf" srcId="{FCAC4D3E-19BE-4535-8A37-79953332D303}" destId="{4A5A8C33-F1F6-4680-AD05-F8194C514237}" srcOrd="2" destOrd="0" presId="urn:microsoft.com/office/officeart/2018/5/layout/IconCircleLabelList"/>
    <dgm:cxn modelId="{898BDD85-E210-490A-BDE8-FD577DF79744}" type="presParOf" srcId="{FCAC4D3E-19BE-4535-8A37-79953332D303}" destId="{6BD3CD75-CF82-4686-A9EE-D67631ED35B0}" srcOrd="3" destOrd="0" presId="urn:microsoft.com/office/officeart/2018/5/layout/IconCircleLabelList"/>
    <dgm:cxn modelId="{AD994801-5D64-446E-9686-BC455B3F3401}" type="presParOf" srcId="{3A4020DF-57DB-48FB-AECA-652B5F2E689C}" destId="{F23E6E7E-5C26-4C8B-90E1-D200399109BE}" srcOrd="5" destOrd="0" presId="urn:microsoft.com/office/officeart/2018/5/layout/IconCircleLabelList"/>
    <dgm:cxn modelId="{9ED4EBB8-6726-42E7-83BF-6465F7D368E2}" type="presParOf" srcId="{3A4020DF-57DB-48FB-AECA-652B5F2E689C}" destId="{5EA2D03D-D4C8-415A-A1EF-92E8EB349635}" srcOrd="6" destOrd="0" presId="urn:microsoft.com/office/officeart/2018/5/layout/IconCircleLabelList"/>
    <dgm:cxn modelId="{4AED0A1C-BBB8-4673-A80B-8EBAF0802B1B}" type="presParOf" srcId="{5EA2D03D-D4C8-415A-A1EF-92E8EB349635}" destId="{A7444D53-3A0D-4562-8F52-339730A68DAC}" srcOrd="0" destOrd="0" presId="urn:microsoft.com/office/officeart/2018/5/layout/IconCircleLabelList"/>
    <dgm:cxn modelId="{EAC8B2B8-940B-458C-98A9-8926151A45BF}" type="presParOf" srcId="{5EA2D03D-D4C8-415A-A1EF-92E8EB349635}" destId="{0BCA5D95-40A6-4466-956A-B8777790C49F}" srcOrd="1" destOrd="0" presId="urn:microsoft.com/office/officeart/2018/5/layout/IconCircleLabelList"/>
    <dgm:cxn modelId="{819698F0-E84F-426F-930A-E417B67BC35F}" type="presParOf" srcId="{5EA2D03D-D4C8-415A-A1EF-92E8EB349635}" destId="{9A45CC1B-CB71-42A9-9D69-9D24CAA55BE4}" srcOrd="2" destOrd="0" presId="urn:microsoft.com/office/officeart/2018/5/layout/IconCircleLabelList"/>
    <dgm:cxn modelId="{27ED149B-4591-4139-8EF2-C1C559847658}" type="presParOf" srcId="{5EA2D03D-D4C8-415A-A1EF-92E8EB349635}" destId="{ACE477E7-058E-47B9-946A-257BCFA70D4D}" srcOrd="3" destOrd="0" presId="urn:microsoft.com/office/officeart/2018/5/layout/IconCircleLabelList"/>
    <dgm:cxn modelId="{55019223-DED5-409E-9929-0EA672127B44}" type="presParOf" srcId="{3A4020DF-57DB-48FB-AECA-652B5F2E689C}" destId="{A099A426-0581-46CB-84DA-AAF83B3E8B11}" srcOrd="7" destOrd="0" presId="urn:microsoft.com/office/officeart/2018/5/layout/IconCircleLabelList"/>
    <dgm:cxn modelId="{ACC463EB-DC60-47A4-AB60-768CD505C453}" type="presParOf" srcId="{3A4020DF-57DB-48FB-AECA-652B5F2E689C}" destId="{99BC41C0-6EC4-4B7F-BB4E-733FEC24EA1A}" srcOrd="8" destOrd="0" presId="urn:microsoft.com/office/officeart/2018/5/layout/IconCircleLabelList"/>
    <dgm:cxn modelId="{D28A217D-430B-494F-9155-02E9A02EB8A8}" type="presParOf" srcId="{99BC41C0-6EC4-4B7F-BB4E-733FEC24EA1A}" destId="{DC8DD978-9915-4893-B436-372CC3375040}" srcOrd="0" destOrd="0" presId="urn:microsoft.com/office/officeart/2018/5/layout/IconCircleLabelList"/>
    <dgm:cxn modelId="{8584394C-A20D-47D1-8D4E-0DCA6264FDCE}" type="presParOf" srcId="{99BC41C0-6EC4-4B7F-BB4E-733FEC24EA1A}" destId="{3F2869D1-48C5-4B1E-A774-0B5EDC56B46E}" srcOrd="1" destOrd="0" presId="urn:microsoft.com/office/officeart/2018/5/layout/IconCircleLabelList"/>
    <dgm:cxn modelId="{62945926-B955-4848-BDFF-BBF96F48074F}" type="presParOf" srcId="{99BC41C0-6EC4-4B7F-BB4E-733FEC24EA1A}" destId="{EA3E16E0-4496-48DA-AF6C-75619D4D185A}" srcOrd="2" destOrd="0" presId="urn:microsoft.com/office/officeart/2018/5/layout/IconCircleLabelList"/>
    <dgm:cxn modelId="{B04F0BA6-7F36-46D1-B214-414E709C5FBB}" type="presParOf" srcId="{99BC41C0-6EC4-4B7F-BB4E-733FEC24EA1A}" destId="{9A970F4F-7368-47C7-8FEF-AE4CCE4872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5E30B-3A9D-47A9-86C8-93DA304C761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E5B116-C9A2-4EB5-852C-4397C59E3C34}">
      <dgm:prSet/>
      <dgm:spPr/>
      <dgm:t>
        <a:bodyPr/>
        <a:lstStyle/>
        <a:p>
          <a:r>
            <a:rPr lang="en-US"/>
            <a:t>- how does Mult Lin Reg work</a:t>
          </a:r>
        </a:p>
      </dgm:t>
    </dgm:pt>
    <dgm:pt modelId="{4AA1BD3F-AC12-4423-82A7-59C28BF3FA05}" type="parTrans" cxnId="{ADFEE90F-26B8-402B-A0A8-A768FA21D4EC}">
      <dgm:prSet/>
      <dgm:spPr/>
      <dgm:t>
        <a:bodyPr/>
        <a:lstStyle/>
        <a:p>
          <a:endParaRPr lang="en-US"/>
        </a:p>
      </dgm:t>
    </dgm:pt>
    <dgm:pt modelId="{DB502C1A-B944-4D9F-AFB8-90D6A4884E7C}" type="sibTrans" cxnId="{ADFEE90F-26B8-402B-A0A8-A768FA21D4EC}">
      <dgm:prSet/>
      <dgm:spPr/>
      <dgm:t>
        <a:bodyPr/>
        <a:lstStyle/>
        <a:p>
          <a:endParaRPr lang="en-US"/>
        </a:p>
      </dgm:t>
    </dgm:pt>
    <dgm:pt modelId="{1886399B-995C-440D-B1E2-9FDB9072855B}">
      <dgm:prSet/>
      <dgm:spPr/>
      <dgm:t>
        <a:bodyPr/>
        <a:lstStyle/>
        <a:p>
          <a:r>
            <a:rPr lang="en-US"/>
            <a:t>- how does SVR work</a:t>
          </a:r>
        </a:p>
      </dgm:t>
    </dgm:pt>
    <dgm:pt modelId="{0FC48847-77D2-45B0-87D9-9CBE0AB9560C}" type="parTrans" cxnId="{E34ADD69-BB01-4BAE-B029-0942A99B88BB}">
      <dgm:prSet/>
      <dgm:spPr/>
      <dgm:t>
        <a:bodyPr/>
        <a:lstStyle/>
        <a:p>
          <a:endParaRPr lang="en-US"/>
        </a:p>
      </dgm:t>
    </dgm:pt>
    <dgm:pt modelId="{551B6942-4097-4A4C-BC56-3F1F52553A02}" type="sibTrans" cxnId="{E34ADD69-BB01-4BAE-B029-0942A99B88BB}">
      <dgm:prSet/>
      <dgm:spPr/>
      <dgm:t>
        <a:bodyPr/>
        <a:lstStyle/>
        <a:p>
          <a:endParaRPr lang="en-US"/>
        </a:p>
      </dgm:t>
    </dgm:pt>
    <dgm:pt modelId="{6AADAED4-2A43-4D07-8184-AE7A2178ADE4}" type="pres">
      <dgm:prSet presAssocID="{4085E30B-3A9D-47A9-86C8-93DA304C7618}" presName="vert0" presStyleCnt="0">
        <dgm:presLayoutVars>
          <dgm:dir/>
          <dgm:animOne val="branch"/>
          <dgm:animLvl val="lvl"/>
        </dgm:presLayoutVars>
      </dgm:prSet>
      <dgm:spPr/>
    </dgm:pt>
    <dgm:pt modelId="{7691D1FE-81B1-4EE8-B7BF-3F67A41D77E3}" type="pres">
      <dgm:prSet presAssocID="{16E5B116-C9A2-4EB5-852C-4397C59E3C34}" presName="thickLine" presStyleLbl="alignNode1" presStyleIdx="0" presStyleCnt="2"/>
      <dgm:spPr/>
    </dgm:pt>
    <dgm:pt modelId="{08C473DE-062B-4C6C-B250-F37B9CB08F04}" type="pres">
      <dgm:prSet presAssocID="{16E5B116-C9A2-4EB5-852C-4397C59E3C34}" presName="horz1" presStyleCnt="0"/>
      <dgm:spPr/>
    </dgm:pt>
    <dgm:pt modelId="{5F307417-77BA-4BFF-9EA3-88D4DADC7AF2}" type="pres">
      <dgm:prSet presAssocID="{16E5B116-C9A2-4EB5-852C-4397C59E3C34}" presName="tx1" presStyleLbl="revTx" presStyleIdx="0" presStyleCnt="2"/>
      <dgm:spPr/>
    </dgm:pt>
    <dgm:pt modelId="{B0920325-0EBD-48CB-9391-D3D0BF6955EE}" type="pres">
      <dgm:prSet presAssocID="{16E5B116-C9A2-4EB5-852C-4397C59E3C34}" presName="vert1" presStyleCnt="0"/>
      <dgm:spPr/>
    </dgm:pt>
    <dgm:pt modelId="{24432DA1-4D03-4C4E-BE86-961C3AA7B9DB}" type="pres">
      <dgm:prSet presAssocID="{1886399B-995C-440D-B1E2-9FDB9072855B}" presName="thickLine" presStyleLbl="alignNode1" presStyleIdx="1" presStyleCnt="2"/>
      <dgm:spPr/>
    </dgm:pt>
    <dgm:pt modelId="{C747AF56-B828-4875-A7F2-2617E49E0B92}" type="pres">
      <dgm:prSet presAssocID="{1886399B-995C-440D-B1E2-9FDB9072855B}" presName="horz1" presStyleCnt="0"/>
      <dgm:spPr/>
    </dgm:pt>
    <dgm:pt modelId="{F8B3CAD6-8728-47F7-A25A-37D0A1E699AB}" type="pres">
      <dgm:prSet presAssocID="{1886399B-995C-440D-B1E2-9FDB9072855B}" presName="tx1" presStyleLbl="revTx" presStyleIdx="1" presStyleCnt="2"/>
      <dgm:spPr/>
    </dgm:pt>
    <dgm:pt modelId="{A9EC6CA2-43DA-443C-9449-A577C60CA835}" type="pres">
      <dgm:prSet presAssocID="{1886399B-995C-440D-B1E2-9FDB9072855B}" presName="vert1" presStyleCnt="0"/>
      <dgm:spPr/>
    </dgm:pt>
  </dgm:ptLst>
  <dgm:cxnLst>
    <dgm:cxn modelId="{ADFEE90F-26B8-402B-A0A8-A768FA21D4EC}" srcId="{4085E30B-3A9D-47A9-86C8-93DA304C7618}" destId="{16E5B116-C9A2-4EB5-852C-4397C59E3C34}" srcOrd="0" destOrd="0" parTransId="{4AA1BD3F-AC12-4423-82A7-59C28BF3FA05}" sibTransId="{DB502C1A-B944-4D9F-AFB8-90D6A4884E7C}"/>
    <dgm:cxn modelId="{E34ADD69-BB01-4BAE-B029-0942A99B88BB}" srcId="{4085E30B-3A9D-47A9-86C8-93DA304C7618}" destId="{1886399B-995C-440D-B1E2-9FDB9072855B}" srcOrd="1" destOrd="0" parTransId="{0FC48847-77D2-45B0-87D9-9CBE0AB9560C}" sibTransId="{551B6942-4097-4A4C-BC56-3F1F52553A02}"/>
    <dgm:cxn modelId="{83F5DE51-160E-4B8F-891C-C64C7837B0AB}" type="presOf" srcId="{4085E30B-3A9D-47A9-86C8-93DA304C7618}" destId="{6AADAED4-2A43-4D07-8184-AE7A2178ADE4}" srcOrd="0" destOrd="0" presId="urn:microsoft.com/office/officeart/2008/layout/LinedList"/>
    <dgm:cxn modelId="{1CECADCC-0213-4368-A35A-115BE4780318}" type="presOf" srcId="{1886399B-995C-440D-B1E2-9FDB9072855B}" destId="{F8B3CAD6-8728-47F7-A25A-37D0A1E699AB}" srcOrd="0" destOrd="0" presId="urn:microsoft.com/office/officeart/2008/layout/LinedList"/>
    <dgm:cxn modelId="{5E1553EC-B8D4-442E-BADF-5FF1FAC0DB67}" type="presOf" srcId="{16E5B116-C9A2-4EB5-852C-4397C59E3C34}" destId="{5F307417-77BA-4BFF-9EA3-88D4DADC7AF2}" srcOrd="0" destOrd="0" presId="urn:microsoft.com/office/officeart/2008/layout/LinedList"/>
    <dgm:cxn modelId="{B925E9C4-949C-4CA4-96F9-C4A1AD2D3079}" type="presParOf" srcId="{6AADAED4-2A43-4D07-8184-AE7A2178ADE4}" destId="{7691D1FE-81B1-4EE8-B7BF-3F67A41D77E3}" srcOrd="0" destOrd="0" presId="urn:microsoft.com/office/officeart/2008/layout/LinedList"/>
    <dgm:cxn modelId="{BB228B1A-CBE9-485E-803F-8C822DE58F13}" type="presParOf" srcId="{6AADAED4-2A43-4D07-8184-AE7A2178ADE4}" destId="{08C473DE-062B-4C6C-B250-F37B9CB08F04}" srcOrd="1" destOrd="0" presId="urn:microsoft.com/office/officeart/2008/layout/LinedList"/>
    <dgm:cxn modelId="{CA8142A3-9C49-4AD2-B97B-2D6E75C4D43A}" type="presParOf" srcId="{08C473DE-062B-4C6C-B250-F37B9CB08F04}" destId="{5F307417-77BA-4BFF-9EA3-88D4DADC7AF2}" srcOrd="0" destOrd="0" presId="urn:microsoft.com/office/officeart/2008/layout/LinedList"/>
    <dgm:cxn modelId="{C7254AD7-0957-4158-9AC8-F9F1E9384E2C}" type="presParOf" srcId="{08C473DE-062B-4C6C-B250-F37B9CB08F04}" destId="{B0920325-0EBD-48CB-9391-D3D0BF6955EE}" srcOrd="1" destOrd="0" presId="urn:microsoft.com/office/officeart/2008/layout/LinedList"/>
    <dgm:cxn modelId="{C21A7B74-226B-49B5-BA23-125D6AEAC82C}" type="presParOf" srcId="{6AADAED4-2A43-4D07-8184-AE7A2178ADE4}" destId="{24432DA1-4D03-4C4E-BE86-961C3AA7B9DB}" srcOrd="2" destOrd="0" presId="urn:microsoft.com/office/officeart/2008/layout/LinedList"/>
    <dgm:cxn modelId="{AEB330C6-1D93-4CC1-9A70-706BD86F63C3}" type="presParOf" srcId="{6AADAED4-2A43-4D07-8184-AE7A2178ADE4}" destId="{C747AF56-B828-4875-A7F2-2617E49E0B92}" srcOrd="3" destOrd="0" presId="urn:microsoft.com/office/officeart/2008/layout/LinedList"/>
    <dgm:cxn modelId="{681164CF-85C0-4AB5-B271-B84CB76E8F43}" type="presParOf" srcId="{C747AF56-B828-4875-A7F2-2617E49E0B92}" destId="{F8B3CAD6-8728-47F7-A25A-37D0A1E699AB}" srcOrd="0" destOrd="0" presId="urn:microsoft.com/office/officeart/2008/layout/LinedList"/>
    <dgm:cxn modelId="{0F3FC899-8401-4B93-95DD-63FE4916FE4C}" type="presParOf" srcId="{C747AF56-B828-4875-A7F2-2617E49E0B92}" destId="{A9EC6CA2-43DA-443C-9449-A577C60CA8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C371ED-1071-4FA8-AAE3-81C415204C2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CFC10-646C-4AD4-9D23-303795A8C4D3}">
      <dgm:prSet/>
      <dgm:spPr/>
      <dgm:t>
        <a:bodyPr/>
        <a:lstStyle/>
        <a:p>
          <a:r>
            <a:rPr lang="en-US"/>
            <a:t>- cleaning the dataset</a:t>
          </a:r>
        </a:p>
      </dgm:t>
    </dgm:pt>
    <dgm:pt modelId="{6EE34C14-1398-4544-9E39-6E59B2C3544A}" type="parTrans" cxnId="{CED212ED-C547-4F84-AB32-B6393DBCF77B}">
      <dgm:prSet/>
      <dgm:spPr/>
      <dgm:t>
        <a:bodyPr/>
        <a:lstStyle/>
        <a:p>
          <a:endParaRPr lang="en-US"/>
        </a:p>
      </dgm:t>
    </dgm:pt>
    <dgm:pt modelId="{E5FEB3F5-2E46-499C-81A2-12B21DEE6C11}" type="sibTrans" cxnId="{CED212ED-C547-4F84-AB32-B6393DBCF77B}">
      <dgm:prSet/>
      <dgm:spPr/>
      <dgm:t>
        <a:bodyPr/>
        <a:lstStyle/>
        <a:p>
          <a:endParaRPr lang="en-US"/>
        </a:p>
      </dgm:t>
    </dgm:pt>
    <dgm:pt modelId="{5F23344D-0EB0-46D4-8EAF-AE72ADA2FD5D}">
      <dgm:prSet/>
      <dgm:spPr/>
      <dgm:t>
        <a:bodyPr/>
        <a:lstStyle/>
        <a:p>
          <a:r>
            <a:rPr lang="en-US"/>
            <a:t>- which features</a:t>
          </a:r>
        </a:p>
      </dgm:t>
    </dgm:pt>
    <dgm:pt modelId="{A9A674E5-137C-43BC-A4A2-221B425451D0}" type="parTrans" cxnId="{6E0A92C3-9FD0-436C-B9F7-0F091F90DEB9}">
      <dgm:prSet/>
      <dgm:spPr/>
      <dgm:t>
        <a:bodyPr/>
        <a:lstStyle/>
        <a:p>
          <a:endParaRPr lang="en-US"/>
        </a:p>
      </dgm:t>
    </dgm:pt>
    <dgm:pt modelId="{40F949C4-D12A-4B37-8363-FF718F39D696}" type="sibTrans" cxnId="{6E0A92C3-9FD0-436C-B9F7-0F091F90DEB9}">
      <dgm:prSet/>
      <dgm:spPr/>
      <dgm:t>
        <a:bodyPr/>
        <a:lstStyle/>
        <a:p>
          <a:endParaRPr lang="en-US"/>
        </a:p>
      </dgm:t>
    </dgm:pt>
    <dgm:pt modelId="{AFA1F773-9550-4530-BDD5-E79896D8E043}">
      <dgm:prSet/>
      <dgm:spPr/>
      <dgm:t>
        <a:bodyPr/>
        <a:lstStyle/>
        <a:p>
          <a:r>
            <a:rPr lang="en-US"/>
            <a:t>- Mult Lin Reg model</a:t>
          </a:r>
        </a:p>
      </dgm:t>
    </dgm:pt>
    <dgm:pt modelId="{332D0A34-7F0B-47E5-9CBE-1B8B98F4E890}" type="parTrans" cxnId="{EB391E64-66E0-467D-AFB8-EE3367E92D91}">
      <dgm:prSet/>
      <dgm:spPr/>
      <dgm:t>
        <a:bodyPr/>
        <a:lstStyle/>
        <a:p>
          <a:endParaRPr lang="en-US"/>
        </a:p>
      </dgm:t>
    </dgm:pt>
    <dgm:pt modelId="{BFD33502-A9EC-4F19-AA02-0A3003C3E3FD}" type="sibTrans" cxnId="{EB391E64-66E0-467D-AFB8-EE3367E92D91}">
      <dgm:prSet/>
      <dgm:spPr/>
      <dgm:t>
        <a:bodyPr/>
        <a:lstStyle/>
        <a:p>
          <a:endParaRPr lang="en-US"/>
        </a:p>
      </dgm:t>
    </dgm:pt>
    <dgm:pt modelId="{03130F79-9746-464B-AEE8-7F6A15C1BC03}">
      <dgm:prSet/>
      <dgm:spPr/>
      <dgm:t>
        <a:bodyPr/>
        <a:lstStyle/>
        <a:p>
          <a:r>
            <a:rPr lang="en-US"/>
            <a:t>- SVR model which kernel, parameters</a:t>
          </a:r>
        </a:p>
      </dgm:t>
    </dgm:pt>
    <dgm:pt modelId="{BC8B1464-5F99-4722-9BAF-C50D228445BF}" type="parTrans" cxnId="{905C6012-6F0D-4859-AAE9-FB9EAF19454D}">
      <dgm:prSet/>
      <dgm:spPr/>
      <dgm:t>
        <a:bodyPr/>
        <a:lstStyle/>
        <a:p>
          <a:endParaRPr lang="en-US"/>
        </a:p>
      </dgm:t>
    </dgm:pt>
    <dgm:pt modelId="{D0711E2F-6B01-4CCB-B446-A6BFDC41A6FE}" type="sibTrans" cxnId="{905C6012-6F0D-4859-AAE9-FB9EAF19454D}">
      <dgm:prSet/>
      <dgm:spPr/>
      <dgm:t>
        <a:bodyPr/>
        <a:lstStyle/>
        <a:p>
          <a:endParaRPr lang="en-US"/>
        </a:p>
      </dgm:t>
    </dgm:pt>
    <dgm:pt modelId="{0C1A268E-7CC9-4EA1-82CE-F4AC7D3BE0C0}" type="pres">
      <dgm:prSet presAssocID="{A8C371ED-1071-4FA8-AAE3-81C415204C2C}" presName="vert0" presStyleCnt="0">
        <dgm:presLayoutVars>
          <dgm:dir/>
          <dgm:animOne val="branch"/>
          <dgm:animLvl val="lvl"/>
        </dgm:presLayoutVars>
      </dgm:prSet>
      <dgm:spPr/>
    </dgm:pt>
    <dgm:pt modelId="{242C8532-8EF6-48A0-B354-54BC77005527}" type="pres">
      <dgm:prSet presAssocID="{4B7CFC10-646C-4AD4-9D23-303795A8C4D3}" presName="thickLine" presStyleLbl="alignNode1" presStyleIdx="0" presStyleCnt="4"/>
      <dgm:spPr/>
    </dgm:pt>
    <dgm:pt modelId="{436367DD-F991-4DAD-A55D-B4910D6BF4A5}" type="pres">
      <dgm:prSet presAssocID="{4B7CFC10-646C-4AD4-9D23-303795A8C4D3}" presName="horz1" presStyleCnt="0"/>
      <dgm:spPr/>
    </dgm:pt>
    <dgm:pt modelId="{F45B4DBC-04DC-43EF-AC80-1A8A87944028}" type="pres">
      <dgm:prSet presAssocID="{4B7CFC10-646C-4AD4-9D23-303795A8C4D3}" presName="tx1" presStyleLbl="revTx" presStyleIdx="0" presStyleCnt="4"/>
      <dgm:spPr/>
    </dgm:pt>
    <dgm:pt modelId="{64A1A1E4-55A3-4B02-9AC7-A56491EB52C7}" type="pres">
      <dgm:prSet presAssocID="{4B7CFC10-646C-4AD4-9D23-303795A8C4D3}" presName="vert1" presStyleCnt="0"/>
      <dgm:spPr/>
    </dgm:pt>
    <dgm:pt modelId="{AB8FD86C-D856-43D3-A358-C0446A27565F}" type="pres">
      <dgm:prSet presAssocID="{5F23344D-0EB0-46D4-8EAF-AE72ADA2FD5D}" presName="thickLine" presStyleLbl="alignNode1" presStyleIdx="1" presStyleCnt="4"/>
      <dgm:spPr/>
    </dgm:pt>
    <dgm:pt modelId="{0632922A-1F5B-491B-A131-C123708D40FB}" type="pres">
      <dgm:prSet presAssocID="{5F23344D-0EB0-46D4-8EAF-AE72ADA2FD5D}" presName="horz1" presStyleCnt="0"/>
      <dgm:spPr/>
    </dgm:pt>
    <dgm:pt modelId="{6EB2C221-414D-4223-9E59-49F0EA548E26}" type="pres">
      <dgm:prSet presAssocID="{5F23344D-0EB0-46D4-8EAF-AE72ADA2FD5D}" presName="tx1" presStyleLbl="revTx" presStyleIdx="1" presStyleCnt="4"/>
      <dgm:spPr/>
    </dgm:pt>
    <dgm:pt modelId="{C6B3AEFC-47C4-4725-9290-FBD774C669B0}" type="pres">
      <dgm:prSet presAssocID="{5F23344D-0EB0-46D4-8EAF-AE72ADA2FD5D}" presName="vert1" presStyleCnt="0"/>
      <dgm:spPr/>
    </dgm:pt>
    <dgm:pt modelId="{A895C7E3-52DA-4DAB-9950-299303570990}" type="pres">
      <dgm:prSet presAssocID="{AFA1F773-9550-4530-BDD5-E79896D8E043}" presName="thickLine" presStyleLbl="alignNode1" presStyleIdx="2" presStyleCnt="4"/>
      <dgm:spPr/>
    </dgm:pt>
    <dgm:pt modelId="{B4CF283F-6905-4E1A-9D1D-0E80557C056D}" type="pres">
      <dgm:prSet presAssocID="{AFA1F773-9550-4530-BDD5-E79896D8E043}" presName="horz1" presStyleCnt="0"/>
      <dgm:spPr/>
    </dgm:pt>
    <dgm:pt modelId="{7513F348-FDC4-4494-9CCE-B4BD6DD1FDB4}" type="pres">
      <dgm:prSet presAssocID="{AFA1F773-9550-4530-BDD5-E79896D8E043}" presName="tx1" presStyleLbl="revTx" presStyleIdx="2" presStyleCnt="4"/>
      <dgm:spPr/>
    </dgm:pt>
    <dgm:pt modelId="{BE5E758C-82FA-4422-9E3A-07199F2280B2}" type="pres">
      <dgm:prSet presAssocID="{AFA1F773-9550-4530-BDD5-E79896D8E043}" presName="vert1" presStyleCnt="0"/>
      <dgm:spPr/>
    </dgm:pt>
    <dgm:pt modelId="{C82C8C82-3625-4FE0-8CCE-62888B1B78DE}" type="pres">
      <dgm:prSet presAssocID="{03130F79-9746-464B-AEE8-7F6A15C1BC03}" presName="thickLine" presStyleLbl="alignNode1" presStyleIdx="3" presStyleCnt="4"/>
      <dgm:spPr/>
    </dgm:pt>
    <dgm:pt modelId="{0BDCF74D-3E4A-424E-A661-A81DE776C62C}" type="pres">
      <dgm:prSet presAssocID="{03130F79-9746-464B-AEE8-7F6A15C1BC03}" presName="horz1" presStyleCnt="0"/>
      <dgm:spPr/>
    </dgm:pt>
    <dgm:pt modelId="{E39EC3FE-CF4E-4D29-AD6B-403672D5E818}" type="pres">
      <dgm:prSet presAssocID="{03130F79-9746-464B-AEE8-7F6A15C1BC03}" presName="tx1" presStyleLbl="revTx" presStyleIdx="3" presStyleCnt="4"/>
      <dgm:spPr/>
    </dgm:pt>
    <dgm:pt modelId="{3B499513-36E2-4952-8583-12F654942579}" type="pres">
      <dgm:prSet presAssocID="{03130F79-9746-464B-AEE8-7F6A15C1BC03}" presName="vert1" presStyleCnt="0"/>
      <dgm:spPr/>
    </dgm:pt>
  </dgm:ptLst>
  <dgm:cxnLst>
    <dgm:cxn modelId="{905C6012-6F0D-4859-AAE9-FB9EAF19454D}" srcId="{A8C371ED-1071-4FA8-AAE3-81C415204C2C}" destId="{03130F79-9746-464B-AEE8-7F6A15C1BC03}" srcOrd="3" destOrd="0" parTransId="{BC8B1464-5F99-4722-9BAF-C50D228445BF}" sibTransId="{D0711E2F-6B01-4CCB-B446-A6BFDC41A6FE}"/>
    <dgm:cxn modelId="{98C6BD25-17AB-4293-93EC-8B6516B8CB31}" type="presOf" srcId="{AFA1F773-9550-4530-BDD5-E79896D8E043}" destId="{7513F348-FDC4-4494-9CCE-B4BD6DD1FDB4}" srcOrd="0" destOrd="0" presId="urn:microsoft.com/office/officeart/2008/layout/LinedList"/>
    <dgm:cxn modelId="{EB391E64-66E0-467D-AFB8-EE3367E92D91}" srcId="{A8C371ED-1071-4FA8-AAE3-81C415204C2C}" destId="{AFA1F773-9550-4530-BDD5-E79896D8E043}" srcOrd="2" destOrd="0" parTransId="{332D0A34-7F0B-47E5-9CBE-1B8B98F4E890}" sibTransId="{BFD33502-A9EC-4F19-AA02-0A3003C3E3FD}"/>
    <dgm:cxn modelId="{7106CF64-AA62-417D-AC6D-51CADB03AE96}" type="presOf" srcId="{03130F79-9746-464B-AEE8-7F6A15C1BC03}" destId="{E39EC3FE-CF4E-4D29-AD6B-403672D5E818}" srcOrd="0" destOrd="0" presId="urn:microsoft.com/office/officeart/2008/layout/LinedList"/>
    <dgm:cxn modelId="{BEDF6447-E114-4525-A350-4CE0804EC990}" type="presOf" srcId="{4B7CFC10-646C-4AD4-9D23-303795A8C4D3}" destId="{F45B4DBC-04DC-43EF-AC80-1A8A87944028}" srcOrd="0" destOrd="0" presId="urn:microsoft.com/office/officeart/2008/layout/LinedList"/>
    <dgm:cxn modelId="{47C86988-D6F8-4854-9D65-CFCA7DECC814}" type="presOf" srcId="{A8C371ED-1071-4FA8-AAE3-81C415204C2C}" destId="{0C1A268E-7CC9-4EA1-82CE-F4AC7D3BE0C0}" srcOrd="0" destOrd="0" presId="urn:microsoft.com/office/officeart/2008/layout/LinedList"/>
    <dgm:cxn modelId="{6E0A92C3-9FD0-436C-B9F7-0F091F90DEB9}" srcId="{A8C371ED-1071-4FA8-AAE3-81C415204C2C}" destId="{5F23344D-0EB0-46D4-8EAF-AE72ADA2FD5D}" srcOrd="1" destOrd="0" parTransId="{A9A674E5-137C-43BC-A4A2-221B425451D0}" sibTransId="{40F949C4-D12A-4B37-8363-FF718F39D696}"/>
    <dgm:cxn modelId="{361BB3E1-0645-4BFF-BFA4-9914FB6837E8}" type="presOf" srcId="{5F23344D-0EB0-46D4-8EAF-AE72ADA2FD5D}" destId="{6EB2C221-414D-4223-9E59-49F0EA548E26}" srcOrd="0" destOrd="0" presId="urn:microsoft.com/office/officeart/2008/layout/LinedList"/>
    <dgm:cxn modelId="{CED212ED-C547-4F84-AB32-B6393DBCF77B}" srcId="{A8C371ED-1071-4FA8-AAE3-81C415204C2C}" destId="{4B7CFC10-646C-4AD4-9D23-303795A8C4D3}" srcOrd="0" destOrd="0" parTransId="{6EE34C14-1398-4544-9E39-6E59B2C3544A}" sibTransId="{E5FEB3F5-2E46-499C-81A2-12B21DEE6C11}"/>
    <dgm:cxn modelId="{8FF8A1B4-0B4D-416E-89DB-E2AB9972A876}" type="presParOf" srcId="{0C1A268E-7CC9-4EA1-82CE-F4AC7D3BE0C0}" destId="{242C8532-8EF6-48A0-B354-54BC77005527}" srcOrd="0" destOrd="0" presId="urn:microsoft.com/office/officeart/2008/layout/LinedList"/>
    <dgm:cxn modelId="{63D89328-3126-44DD-863B-BA0EC6DDC725}" type="presParOf" srcId="{0C1A268E-7CC9-4EA1-82CE-F4AC7D3BE0C0}" destId="{436367DD-F991-4DAD-A55D-B4910D6BF4A5}" srcOrd="1" destOrd="0" presId="urn:microsoft.com/office/officeart/2008/layout/LinedList"/>
    <dgm:cxn modelId="{C96FCAEE-FCA4-4B45-880D-E3D7C819DF11}" type="presParOf" srcId="{436367DD-F991-4DAD-A55D-B4910D6BF4A5}" destId="{F45B4DBC-04DC-43EF-AC80-1A8A87944028}" srcOrd="0" destOrd="0" presId="urn:microsoft.com/office/officeart/2008/layout/LinedList"/>
    <dgm:cxn modelId="{B4DFEF43-0D37-46CF-8A27-2963A18E0B71}" type="presParOf" srcId="{436367DD-F991-4DAD-A55D-B4910D6BF4A5}" destId="{64A1A1E4-55A3-4B02-9AC7-A56491EB52C7}" srcOrd="1" destOrd="0" presId="urn:microsoft.com/office/officeart/2008/layout/LinedList"/>
    <dgm:cxn modelId="{884576D5-3A70-45E2-A029-809CFE98FC64}" type="presParOf" srcId="{0C1A268E-7CC9-4EA1-82CE-F4AC7D3BE0C0}" destId="{AB8FD86C-D856-43D3-A358-C0446A27565F}" srcOrd="2" destOrd="0" presId="urn:microsoft.com/office/officeart/2008/layout/LinedList"/>
    <dgm:cxn modelId="{66E6884C-39FC-4ED8-999D-B391E83D8D8A}" type="presParOf" srcId="{0C1A268E-7CC9-4EA1-82CE-F4AC7D3BE0C0}" destId="{0632922A-1F5B-491B-A131-C123708D40FB}" srcOrd="3" destOrd="0" presId="urn:microsoft.com/office/officeart/2008/layout/LinedList"/>
    <dgm:cxn modelId="{AE67A078-1AE2-4F75-9AC4-7FD933DF62F4}" type="presParOf" srcId="{0632922A-1F5B-491B-A131-C123708D40FB}" destId="{6EB2C221-414D-4223-9E59-49F0EA548E26}" srcOrd="0" destOrd="0" presId="urn:microsoft.com/office/officeart/2008/layout/LinedList"/>
    <dgm:cxn modelId="{7DE8CED7-8EAF-4642-B4C9-B980E22CA61C}" type="presParOf" srcId="{0632922A-1F5B-491B-A131-C123708D40FB}" destId="{C6B3AEFC-47C4-4725-9290-FBD774C669B0}" srcOrd="1" destOrd="0" presId="urn:microsoft.com/office/officeart/2008/layout/LinedList"/>
    <dgm:cxn modelId="{A32050A5-F3B6-457E-B352-A4B8EFF6CA37}" type="presParOf" srcId="{0C1A268E-7CC9-4EA1-82CE-F4AC7D3BE0C0}" destId="{A895C7E3-52DA-4DAB-9950-299303570990}" srcOrd="4" destOrd="0" presId="urn:microsoft.com/office/officeart/2008/layout/LinedList"/>
    <dgm:cxn modelId="{18574D1A-155B-4E0C-BA4D-C678844EBC29}" type="presParOf" srcId="{0C1A268E-7CC9-4EA1-82CE-F4AC7D3BE0C0}" destId="{B4CF283F-6905-4E1A-9D1D-0E80557C056D}" srcOrd="5" destOrd="0" presId="urn:microsoft.com/office/officeart/2008/layout/LinedList"/>
    <dgm:cxn modelId="{A995D2C3-935E-4BE6-844E-921DAD9DB16F}" type="presParOf" srcId="{B4CF283F-6905-4E1A-9D1D-0E80557C056D}" destId="{7513F348-FDC4-4494-9CCE-B4BD6DD1FDB4}" srcOrd="0" destOrd="0" presId="urn:microsoft.com/office/officeart/2008/layout/LinedList"/>
    <dgm:cxn modelId="{78605E26-6BDB-4EA1-BA81-235840AA773B}" type="presParOf" srcId="{B4CF283F-6905-4E1A-9D1D-0E80557C056D}" destId="{BE5E758C-82FA-4422-9E3A-07199F2280B2}" srcOrd="1" destOrd="0" presId="urn:microsoft.com/office/officeart/2008/layout/LinedList"/>
    <dgm:cxn modelId="{5DCA41CB-3C4A-4EA4-A4A4-641DB0838197}" type="presParOf" srcId="{0C1A268E-7CC9-4EA1-82CE-F4AC7D3BE0C0}" destId="{C82C8C82-3625-4FE0-8CCE-62888B1B78DE}" srcOrd="6" destOrd="0" presId="urn:microsoft.com/office/officeart/2008/layout/LinedList"/>
    <dgm:cxn modelId="{1A3D6DB4-F61D-4BE9-9E33-197577556118}" type="presParOf" srcId="{0C1A268E-7CC9-4EA1-82CE-F4AC7D3BE0C0}" destId="{0BDCF74D-3E4A-424E-A661-A81DE776C62C}" srcOrd="7" destOrd="0" presId="urn:microsoft.com/office/officeart/2008/layout/LinedList"/>
    <dgm:cxn modelId="{B400946A-ECA1-4DEC-BE27-717DCA1AE505}" type="presParOf" srcId="{0BDCF74D-3E4A-424E-A661-A81DE776C62C}" destId="{E39EC3FE-CF4E-4D29-AD6B-403672D5E818}" srcOrd="0" destOrd="0" presId="urn:microsoft.com/office/officeart/2008/layout/LinedList"/>
    <dgm:cxn modelId="{6FB176A7-A84B-416B-BB69-FB04566AB7FF}" type="presParOf" srcId="{0BDCF74D-3E4A-424E-A661-A81DE776C62C}" destId="{3B499513-36E2-4952-8583-12F65494257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A3B93C-A2DC-4277-89C3-A3C54354D12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90D82B-AA98-4CCC-9024-AE5B787D1726}">
      <dgm:prSet/>
      <dgm:spPr/>
      <dgm:t>
        <a:bodyPr/>
        <a:lstStyle/>
        <a:p>
          <a:pPr>
            <a:defRPr cap="all"/>
          </a:pPr>
          <a:r>
            <a:rPr lang="de-DE"/>
            <a:t>- Evaluation scores</a:t>
          </a:r>
          <a:endParaRPr lang="en-US"/>
        </a:p>
      </dgm:t>
    </dgm:pt>
    <dgm:pt modelId="{F2ABFE39-3EE2-4FF9-A8D2-C266046DE666}" type="parTrans" cxnId="{FA183079-23E0-4F3C-BD0F-B183B8A64D7B}">
      <dgm:prSet/>
      <dgm:spPr/>
      <dgm:t>
        <a:bodyPr/>
        <a:lstStyle/>
        <a:p>
          <a:endParaRPr lang="en-US"/>
        </a:p>
      </dgm:t>
    </dgm:pt>
    <dgm:pt modelId="{AB81D4A8-33BE-4FBE-ABE8-524872A7F8C9}" type="sibTrans" cxnId="{FA183079-23E0-4F3C-BD0F-B183B8A64D7B}">
      <dgm:prSet/>
      <dgm:spPr/>
      <dgm:t>
        <a:bodyPr/>
        <a:lstStyle/>
        <a:p>
          <a:endParaRPr lang="en-US"/>
        </a:p>
      </dgm:t>
    </dgm:pt>
    <dgm:pt modelId="{071AAB8D-3A90-4F22-8F2F-3585CD99AF1D}">
      <dgm:prSet/>
      <dgm:spPr/>
      <dgm:t>
        <a:bodyPr/>
        <a:lstStyle/>
        <a:p>
          <a:pPr>
            <a:defRPr cap="all"/>
          </a:pPr>
          <a:r>
            <a:rPr lang="de-DE"/>
            <a:t>- results</a:t>
          </a:r>
          <a:endParaRPr lang="en-US"/>
        </a:p>
      </dgm:t>
    </dgm:pt>
    <dgm:pt modelId="{E05C46A8-3965-43CC-90D0-CD575D07A1F2}" type="parTrans" cxnId="{885E835D-AADC-4DA5-952A-F00F0B3473A1}">
      <dgm:prSet/>
      <dgm:spPr/>
      <dgm:t>
        <a:bodyPr/>
        <a:lstStyle/>
        <a:p>
          <a:endParaRPr lang="en-US"/>
        </a:p>
      </dgm:t>
    </dgm:pt>
    <dgm:pt modelId="{F43F97A3-6881-40FF-9DAE-4C533EEC4F5C}" type="sibTrans" cxnId="{885E835D-AADC-4DA5-952A-F00F0B3473A1}">
      <dgm:prSet/>
      <dgm:spPr/>
      <dgm:t>
        <a:bodyPr/>
        <a:lstStyle/>
        <a:p>
          <a:endParaRPr lang="en-US"/>
        </a:p>
      </dgm:t>
    </dgm:pt>
    <dgm:pt modelId="{07FF5DBB-062B-4A4E-AA42-3BA4DCD0C01C}" type="pres">
      <dgm:prSet presAssocID="{3FA3B93C-A2DC-4277-89C3-A3C54354D12E}" presName="root" presStyleCnt="0">
        <dgm:presLayoutVars>
          <dgm:dir/>
          <dgm:resizeHandles val="exact"/>
        </dgm:presLayoutVars>
      </dgm:prSet>
      <dgm:spPr/>
    </dgm:pt>
    <dgm:pt modelId="{EB24CA0A-D9A8-41F5-A372-52C6B542C914}" type="pres">
      <dgm:prSet presAssocID="{DF90D82B-AA98-4CCC-9024-AE5B787D1726}" presName="compNode" presStyleCnt="0"/>
      <dgm:spPr/>
    </dgm:pt>
    <dgm:pt modelId="{CD82D012-6DDB-41E0-AB78-FAB2F80D6F30}" type="pres">
      <dgm:prSet presAssocID="{DF90D82B-AA98-4CCC-9024-AE5B787D1726}" presName="iconBgRect" presStyleLbl="bgShp" presStyleIdx="0" presStyleCnt="2"/>
      <dgm:spPr/>
    </dgm:pt>
    <dgm:pt modelId="{BC1E39F9-B7DE-441D-9E03-1685F8786DD0}" type="pres">
      <dgm:prSet presAssocID="{DF90D82B-AA98-4CCC-9024-AE5B787D17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B0358FA6-0C91-4965-8351-96C125172F12}" type="pres">
      <dgm:prSet presAssocID="{DF90D82B-AA98-4CCC-9024-AE5B787D1726}" presName="spaceRect" presStyleCnt="0"/>
      <dgm:spPr/>
    </dgm:pt>
    <dgm:pt modelId="{9EC797FF-02BB-4C2B-9CD4-24A6382ED48A}" type="pres">
      <dgm:prSet presAssocID="{DF90D82B-AA98-4CCC-9024-AE5B787D1726}" presName="textRect" presStyleLbl="revTx" presStyleIdx="0" presStyleCnt="2">
        <dgm:presLayoutVars>
          <dgm:chMax val="1"/>
          <dgm:chPref val="1"/>
        </dgm:presLayoutVars>
      </dgm:prSet>
      <dgm:spPr/>
    </dgm:pt>
    <dgm:pt modelId="{E0376EBD-C860-45AD-A822-3A22618C6331}" type="pres">
      <dgm:prSet presAssocID="{AB81D4A8-33BE-4FBE-ABE8-524872A7F8C9}" presName="sibTrans" presStyleCnt="0"/>
      <dgm:spPr/>
    </dgm:pt>
    <dgm:pt modelId="{96824438-1BBD-4A10-B70C-3191245B608C}" type="pres">
      <dgm:prSet presAssocID="{071AAB8D-3A90-4F22-8F2F-3585CD99AF1D}" presName="compNode" presStyleCnt="0"/>
      <dgm:spPr/>
    </dgm:pt>
    <dgm:pt modelId="{7896D285-0AE8-4385-A597-828A1F0A8E5D}" type="pres">
      <dgm:prSet presAssocID="{071AAB8D-3A90-4F22-8F2F-3585CD99AF1D}" presName="iconBgRect" presStyleLbl="bgShp" presStyleIdx="1" presStyleCnt="2"/>
      <dgm:spPr/>
    </dgm:pt>
    <dgm:pt modelId="{E60ED8F0-0F84-436C-BBA1-5B9E7FA4D98D}" type="pres">
      <dgm:prSet presAssocID="{071AAB8D-3A90-4F22-8F2F-3585CD99AF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63705B1-CB7C-4841-BE0D-50B2825FF053}" type="pres">
      <dgm:prSet presAssocID="{071AAB8D-3A90-4F22-8F2F-3585CD99AF1D}" presName="spaceRect" presStyleCnt="0"/>
      <dgm:spPr/>
    </dgm:pt>
    <dgm:pt modelId="{1F8BEE6F-DC6F-41BE-A99B-5A53DEF9EE30}" type="pres">
      <dgm:prSet presAssocID="{071AAB8D-3A90-4F22-8F2F-3585CD99AF1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5E835D-AADC-4DA5-952A-F00F0B3473A1}" srcId="{3FA3B93C-A2DC-4277-89C3-A3C54354D12E}" destId="{071AAB8D-3A90-4F22-8F2F-3585CD99AF1D}" srcOrd="1" destOrd="0" parTransId="{E05C46A8-3965-43CC-90D0-CD575D07A1F2}" sibTransId="{F43F97A3-6881-40FF-9DAE-4C533EEC4F5C}"/>
    <dgm:cxn modelId="{12F6CE78-D03E-4167-87C7-A8EBA8B9BB36}" type="presOf" srcId="{3FA3B93C-A2DC-4277-89C3-A3C54354D12E}" destId="{07FF5DBB-062B-4A4E-AA42-3BA4DCD0C01C}" srcOrd="0" destOrd="0" presId="urn:microsoft.com/office/officeart/2018/5/layout/IconCircleLabelList"/>
    <dgm:cxn modelId="{FA183079-23E0-4F3C-BD0F-B183B8A64D7B}" srcId="{3FA3B93C-A2DC-4277-89C3-A3C54354D12E}" destId="{DF90D82B-AA98-4CCC-9024-AE5B787D1726}" srcOrd="0" destOrd="0" parTransId="{F2ABFE39-3EE2-4FF9-A8D2-C266046DE666}" sibTransId="{AB81D4A8-33BE-4FBE-ABE8-524872A7F8C9}"/>
    <dgm:cxn modelId="{0393B2B9-135C-4111-B797-C3377B3E2D92}" type="presOf" srcId="{071AAB8D-3A90-4F22-8F2F-3585CD99AF1D}" destId="{1F8BEE6F-DC6F-41BE-A99B-5A53DEF9EE30}" srcOrd="0" destOrd="0" presId="urn:microsoft.com/office/officeart/2018/5/layout/IconCircleLabelList"/>
    <dgm:cxn modelId="{4CA413EB-D13B-4314-8AE0-921518D1D28B}" type="presOf" srcId="{DF90D82B-AA98-4CCC-9024-AE5B787D1726}" destId="{9EC797FF-02BB-4C2B-9CD4-24A6382ED48A}" srcOrd="0" destOrd="0" presId="urn:microsoft.com/office/officeart/2018/5/layout/IconCircleLabelList"/>
    <dgm:cxn modelId="{D3A9BB02-9252-4E1D-9D80-617649E13F2F}" type="presParOf" srcId="{07FF5DBB-062B-4A4E-AA42-3BA4DCD0C01C}" destId="{EB24CA0A-D9A8-41F5-A372-52C6B542C914}" srcOrd="0" destOrd="0" presId="urn:microsoft.com/office/officeart/2018/5/layout/IconCircleLabelList"/>
    <dgm:cxn modelId="{16CBD685-FF9E-4814-A444-ECD7B2CDAA23}" type="presParOf" srcId="{EB24CA0A-D9A8-41F5-A372-52C6B542C914}" destId="{CD82D012-6DDB-41E0-AB78-FAB2F80D6F30}" srcOrd="0" destOrd="0" presId="urn:microsoft.com/office/officeart/2018/5/layout/IconCircleLabelList"/>
    <dgm:cxn modelId="{3C3AB8F8-AFD1-442C-B175-1E443F60D784}" type="presParOf" srcId="{EB24CA0A-D9A8-41F5-A372-52C6B542C914}" destId="{BC1E39F9-B7DE-441D-9E03-1685F8786DD0}" srcOrd="1" destOrd="0" presId="urn:microsoft.com/office/officeart/2018/5/layout/IconCircleLabelList"/>
    <dgm:cxn modelId="{C40A5993-5D0F-47D6-B178-9637611FC97C}" type="presParOf" srcId="{EB24CA0A-D9A8-41F5-A372-52C6B542C914}" destId="{B0358FA6-0C91-4965-8351-96C125172F12}" srcOrd="2" destOrd="0" presId="urn:microsoft.com/office/officeart/2018/5/layout/IconCircleLabelList"/>
    <dgm:cxn modelId="{3938E1E8-7B79-4565-9E2D-E5C8E113636A}" type="presParOf" srcId="{EB24CA0A-D9A8-41F5-A372-52C6B542C914}" destId="{9EC797FF-02BB-4C2B-9CD4-24A6382ED48A}" srcOrd="3" destOrd="0" presId="urn:microsoft.com/office/officeart/2018/5/layout/IconCircleLabelList"/>
    <dgm:cxn modelId="{350E78E2-7B12-46C6-8B43-E7E01955489B}" type="presParOf" srcId="{07FF5DBB-062B-4A4E-AA42-3BA4DCD0C01C}" destId="{E0376EBD-C860-45AD-A822-3A22618C6331}" srcOrd="1" destOrd="0" presId="urn:microsoft.com/office/officeart/2018/5/layout/IconCircleLabelList"/>
    <dgm:cxn modelId="{3629901D-8163-4BFE-B94E-A844B3B18CD5}" type="presParOf" srcId="{07FF5DBB-062B-4A4E-AA42-3BA4DCD0C01C}" destId="{96824438-1BBD-4A10-B70C-3191245B608C}" srcOrd="2" destOrd="0" presId="urn:microsoft.com/office/officeart/2018/5/layout/IconCircleLabelList"/>
    <dgm:cxn modelId="{A72A7624-F141-46E6-B7FE-CAFF1C6E6EC5}" type="presParOf" srcId="{96824438-1BBD-4A10-B70C-3191245B608C}" destId="{7896D285-0AE8-4385-A597-828A1F0A8E5D}" srcOrd="0" destOrd="0" presId="urn:microsoft.com/office/officeart/2018/5/layout/IconCircleLabelList"/>
    <dgm:cxn modelId="{21099A4E-A2CC-4E88-9151-D6EF58E56E0F}" type="presParOf" srcId="{96824438-1BBD-4A10-B70C-3191245B608C}" destId="{E60ED8F0-0F84-436C-BBA1-5B9E7FA4D98D}" srcOrd="1" destOrd="0" presId="urn:microsoft.com/office/officeart/2018/5/layout/IconCircleLabelList"/>
    <dgm:cxn modelId="{C7E2F7F4-6B63-4004-94F9-9F639F9F9F34}" type="presParOf" srcId="{96824438-1BBD-4A10-B70C-3191245B608C}" destId="{763705B1-CB7C-4841-BE0D-50B2825FF053}" srcOrd="2" destOrd="0" presId="urn:microsoft.com/office/officeart/2018/5/layout/IconCircleLabelList"/>
    <dgm:cxn modelId="{110A11F6-4AAF-424B-87D9-C752D9274F3B}" type="presParOf" srcId="{96824438-1BBD-4A10-B70C-3191245B608C}" destId="{1F8BEE6F-DC6F-41BE-A99B-5A53DEF9EE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089FD5-6A9F-4EBF-88AA-6807EF672F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31EB04-7366-4F08-B975-ACE7382FC364}">
      <dgm:prSet/>
      <dgm:spPr/>
      <dgm:t>
        <a:bodyPr/>
        <a:lstStyle/>
        <a:p>
          <a:r>
            <a:rPr lang="en-US"/>
            <a:t>- conclusion </a:t>
          </a:r>
        </a:p>
      </dgm:t>
    </dgm:pt>
    <dgm:pt modelId="{6072A809-4BDB-43DA-8C3E-8932EE4EE375}" type="parTrans" cxnId="{04616747-8FAA-4C4F-8356-D9362A7DD4C3}">
      <dgm:prSet/>
      <dgm:spPr/>
      <dgm:t>
        <a:bodyPr/>
        <a:lstStyle/>
        <a:p>
          <a:endParaRPr lang="en-US"/>
        </a:p>
      </dgm:t>
    </dgm:pt>
    <dgm:pt modelId="{3247719F-FB90-4C35-B57C-5CC0EE0C17E9}" type="sibTrans" cxnId="{04616747-8FAA-4C4F-8356-D9362A7DD4C3}">
      <dgm:prSet/>
      <dgm:spPr/>
      <dgm:t>
        <a:bodyPr/>
        <a:lstStyle/>
        <a:p>
          <a:endParaRPr lang="en-US"/>
        </a:p>
      </dgm:t>
    </dgm:pt>
    <dgm:pt modelId="{DAF8C3D0-1F48-4CEC-9220-B293639B0FEB}">
      <dgm:prSet/>
      <dgm:spPr/>
      <dgm:t>
        <a:bodyPr/>
        <a:lstStyle/>
        <a:p>
          <a:r>
            <a:rPr lang="en-US"/>
            <a:t>- discussion</a:t>
          </a:r>
        </a:p>
      </dgm:t>
    </dgm:pt>
    <dgm:pt modelId="{918DFF87-2569-4B71-AC16-C30AE852C693}" type="parTrans" cxnId="{AB9ECFA8-BD30-49C5-8A57-8FC4CE2249A1}">
      <dgm:prSet/>
      <dgm:spPr/>
      <dgm:t>
        <a:bodyPr/>
        <a:lstStyle/>
        <a:p>
          <a:endParaRPr lang="en-US"/>
        </a:p>
      </dgm:t>
    </dgm:pt>
    <dgm:pt modelId="{435F7960-642D-4D12-8B0E-D2F948B40D50}" type="sibTrans" cxnId="{AB9ECFA8-BD30-49C5-8A57-8FC4CE2249A1}">
      <dgm:prSet/>
      <dgm:spPr/>
      <dgm:t>
        <a:bodyPr/>
        <a:lstStyle/>
        <a:p>
          <a:endParaRPr lang="en-US"/>
        </a:p>
      </dgm:t>
    </dgm:pt>
    <dgm:pt modelId="{A8D885A5-F6DA-43C5-800A-A0E7381AA4BB}">
      <dgm:prSet/>
      <dgm:spPr/>
      <dgm:t>
        <a:bodyPr/>
        <a:lstStyle/>
        <a:p>
          <a:r>
            <a:rPr lang="en-US"/>
            <a:t>- how good are the models, how useful?</a:t>
          </a:r>
        </a:p>
      </dgm:t>
    </dgm:pt>
    <dgm:pt modelId="{F319DDFB-91F6-4343-82B1-F8D4F5312D95}" type="parTrans" cxnId="{033F79D7-CAA0-4EDC-967D-AB59DC5E324C}">
      <dgm:prSet/>
      <dgm:spPr/>
      <dgm:t>
        <a:bodyPr/>
        <a:lstStyle/>
        <a:p>
          <a:endParaRPr lang="en-US"/>
        </a:p>
      </dgm:t>
    </dgm:pt>
    <dgm:pt modelId="{2635E782-E325-42B3-8FB7-4D2BD97C9B12}" type="sibTrans" cxnId="{033F79D7-CAA0-4EDC-967D-AB59DC5E324C}">
      <dgm:prSet/>
      <dgm:spPr/>
      <dgm:t>
        <a:bodyPr/>
        <a:lstStyle/>
        <a:p>
          <a:endParaRPr lang="en-US"/>
        </a:p>
      </dgm:t>
    </dgm:pt>
    <dgm:pt modelId="{57F4BDA8-FF0D-4437-8A23-0EC116437124}">
      <dgm:prSet/>
      <dgm:spPr/>
      <dgm:t>
        <a:bodyPr/>
        <a:lstStyle/>
        <a:p>
          <a:r>
            <a:rPr lang="en-US"/>
            <a:t>- what to do next, further work</a:t>
          </a:r>
        </a:p>
      </dgm:t>
    </dgm:pt>
    <dgm:pt modelId="{5A7D734D-E254-453F-A9B7-DA881816258C}" type="parTrans" cxnId="{6E0E4D8F-10EA-498A-A63D-2BBF605F9E8F}">
      <dgm:prSet/>
      <dgm:spPr/>
      <dgm:t>
        <a:bodyPr/>
        <a:lstStyle/>
        <a:p>
          <a:endParaRPr lang="en-US"/>
        </a:p>
      </dgm:t>
    </dgm:pt>
    <dgm:pt modelId="{57273583-2EA9-46BD-AD6D-2531924D7C1D}" type="sibTrans" cxnId="{6E0E4D8F-10EA-498A-A63D-2BBF605F9E8F}">
      <dgm:prSet/>
      <dgm:spPr/>
      <dgm:t>
        <a:bodyPr/>
        <a:lstStyle/>
        <a:p>
          <a:endParaRPr lang="en-US"/>
        </a:p>
      </dgm:t>
    </dgm:pt>
    <dgm:pt modelId="{3E9F881E-BC56-420C-91A4-ED5B1DB5DA97}" type="pres">
      <dgm:prSet presAssocID="{B1089FD5-6A9F-4EBF-88AA-6807EF672F09}" presName="root" presStyleCnt="0">
        <dgm:presLayoutVars>
          <dgm:dir/>
          <dgm:resizeHandles val="exact"/>
        </dgm:presLayoutVars>
      </dgm:prSet>
      <dgm:spPr/>
    </dgm:pt>
    <dgm:pt modelId="{38CE85CC-16D4-4046-A9A1-BF119B040B7D}" type="pres">
      <dgm:prSet presAssocID="{8831EB04-7366-4F08-B975-ACE7382FC364}" presName="compNode" presStyleCnt="0"/>
      <dgm:spPr/>
    </dgm:pt>
    <dgm:pt modelId="{44D6D59E-8857-4817-8058-2E281F9914D1}" type="pres">
      <dgm:prSet presAssocID="{8831EB04-7366-4F08-B975-ACE7382FC364}" presName="bgRect" presStyleLbl="bgShp" presStyleIdx="0" presStyleCnt="4"/>
      <dgm:spPr/>
    </dgm:pt>
    <dgm:pt modelId="{0B32A9DE-30BB-4201-A667-673525CD72AE}" type="pres">
      <dgm:prSet presAssocID="{8831EB04-7366-4F08-B975-ACE7382FC3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9452089A-F635-4F60-89B3-A235A6605DE8}" type="pres">
      <dgm:prSet presAssocID="{8831EB04-7366-4F08-B975-ACE7382FC364}" presName="spaceRect" presStyleCnt="0"/>
      <dgm:spPr/>
    </dgm:pt>
    <dgm:pt modelId="{807863F3-62AF-48DA-BB2C-8AA6EF6962A9}" type="pres">
      <dgm:prSet presAssocID="{8831EB04-7366-4F08-B975-ACE7382FC364}" presName="parTx" presStyleLbl="revTx" presStyleIdx="0" presStyleCnt="4">
        <dgm:presLayoutVars>
          <dgm:chMax val="0"/>
          <dgm:chPref val="0"/>
        </dgm:presLayoutVars>
      </dgm:prSet>
      <dgm:spPr/>
    </dgm:pt>
    <dgm:pt modelId="{F825839F-81E8-4449-B4BB-459BDD97F2D9}" type="pres">
      <dgm:prSet presAssocID="{3247719F-FB90-4C35-B57C-5CC0EE0C17E9}" presName="sibTrans" presStyleCnt="0"/>
      <dgm:spPr/>
    </dgm:pt>
    <dgm:pt modelId="{C460AB2C-7154-4B0E-8CAD-59E5771F2E69}" type="pres">
      <dgm:prSet presAssocID="{DAF8C3D0-1F48-4CEC-9220-B293639B0FEB}" presName="compNode" presStyleCnt="0"/>
      <dgm:spPr/>
    </dgm:pt>
    <dgm:pt modelId="{67D3ADB1-D571-4A52-ABEE-DED0FB9FCB60}" type="pres">
      <dgm:prSet presAssocID="{DAF8C3D0-1F48-4CEC-9220-B293639B0FEB}" presName="bgRect" presStyleLbl="bgShp" presStyleIdx="1" presStyleCnt="4"/>
      <dgm:spPr/>
    </dgm:pt>
    <dgm:pt modelId="{FDA3C3E1-E1CD-43E0-9F40-6867C7FF2B60}" type="pres">
      <dgm:prSet presAssocID="{DAF8C3D0-1F48-4CEC-9220-B293639B0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D6F6610-D6CB-4BBC-BCBB-63FE13D8AB47}" type="pres">
      <dgm:prSet presAssocID="{DAF8C3D0-1F48-4CEC-9220-B293639B0FEB}" presName="spaceRect" presStyleCnt="0"/>
      <dgm:spPr/>
    </dgm:pt>
    <dgm:pt modelId="{87F47C11-6E0B-424F-B747-30E2312CB644}" type="pres">
      <dgm:prSet presAssocID="{DAF8C3D0-1F48-4CEC-9220-B293639B0FEB}" presName="parTx" presStyleLbl="revTx" presStyleIdx="1" presStyleCnt="4">
        <dgm:presLayoutVars>
          <dgm:chMax val="0"/>
          <dgm:chPref val="0"/>
        </dgm:presLayoutVars>
      </dgm:prSet>
      <dgm:spPr/>
    </dgm:pt>
    <dgm:pt modelId="{D86464E8-6966-4FE6-B65B-EAF085ED85B5}" type="pres">
      <dgm:prSet presAssocID="{435F7960-642D-4D12-8B0E-D2F948B40D50}" presName="sibTrans" presStyleCnt="0"/>
      <dgm:spPr/>
    </dgm:pt>
    <dgm:pt modelId="{A41632F6-FEE5-40E2-B26E-6548DA421BB2}" type="pres">
      <dgm:prSet presAssocID="{A8D885A5-F6DA-43C5-800A-A0E7381AA4BB}" presName="compNode" presStyleCnt="0"/>
      <dgm:spPr/>
    </dgm:pt>
    <dgm:pt modelId="{403E190C-0930-4019-857F-60EAB7F49C0F}" type="pres">
      <dgm:prSet presAssocID="{A8D885A5-F6DA-43C5-800A-A0E7381AA4BB}" presName="bgRect" presStyleLbl="bgShp" presStyleIdx="2" presStyleCnt="4"/>
      <dgm:spPr/>
    </dgm:pt>
    <dgm:pt modelId="{9B1F8430-0E82-448A-842E-0BC6A1DDDDCC}" type="pres">
      <dgm:prSet presAssocID="{A8D885A5-F6DA-43C5-800A-A0E7381AA4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84A9444A-03AE-4A40-AE8F-27CA8FA117F9}" type="pres">
      <dgm:prSet presAssocID="{A8D885A5-F6DA-43C5-800A-A0E7381AA4BB}" presName="spaceRect" presStyleCnt="0"/>
      <dgm:spPr/>
    </dgm:pt>
    <dgm:pt modelId="{079BBF5E-4295-4B49-B304-F6BF933E6B3A}" type="pres">
      <dgm:prSet presAssocID="{A8D885A5-F6DA-43C5-800A-A0E7381AA4BB}" presName="parTx" presStyleLbl="revTx" presStyleIdx="2" presStyleCnt="4">
        <dgm:presLayoutVars>
          <dgm:chMax val="0"/>
          <dgm:chPref val="0"/>
        </dgm:presLayoutVars>
      </dgm:prSet>
      <dgm:spPr/>
    </dgm:pt>
    <dgm:pt modelId="{A7CAEE73-228A-48C4-8A29-883AA94A889A}" type="pres">
      <dgm:prSet presAssocID="{2635E782-E325-42B3-8FB7-4D2BD97C9B12}" presName="sibTrans" presStyleCnt="0"/>
      <dgm:spPr/>
    </dgm:pt>
    <dgm:pt modelId="{4F8C0A3D-A521-474A-BEE8-5492E984FF2F}" type="pres">
      <dgm:prSet presAssocID="{57F4BDA8-FF0D-4437-8A23-0EC116437124}" presName="compNode" presStyleCnt="0"/>
      <dgm:spPr/>
    </dgm:pt>
    <dgm:pt modelId="{A99C5284-A537-4D54-95E3-B8FB3C58F3D1}" type="pres">
      <dgm:prSet presAssocID="{57F4BDA8-FF0D-4437-8A23-0EC116437124}" presName="bgRect" presStyleLbl="bgShp" presStyleIdx="3" presStyleCnt="4"/>
      <dgm:spPr/>
    </dgm:pt>
    <dgm:pt modelId="{17796E55-4809-4BA8-949D-89FFE43F53CE}" type="pres">
      <dgm:prSet presAssocID="{57F4BDA8-FF0D-4437-8A23-0EC11643712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BB771E9F-647A-4000-883C-3DF56CB8F03F}" type="pres">
      <dgm:prSet presAssocID="{57F4BDA8-FF0D-4437-8A23-0EC116437124}" presName="spaceRect" presStyleCnt="0"/>
      <dgm:spPr/>
    </dgm:pt>
    <dgm:pt modelId="{290AB34E-E966-49C1-ABB6-109412B6C1C7}" type="pres">
      <dgm:prSet presAssocID="{57F4BDA8-FF0D-4437-8A23-0EC11643712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B64133-400D-4129-9016-25917EC2A0F8}" type="presOf" srcId="{B1089FD5-6A9F-4EBF-88AA-6807EF672F09}" destId="{3E9F881E-BC56-420C-91A4-ED5B1DB5DA97}" srcOrd="0" destOrd="0" presId="urn:microsoft.com/office/officeart/2018/2/layout/IconVerticalSolidList"/>
    <dgm:cxn modelId="{04616747-8FAA-4C4F-8356-D9362A7DD4C3}" srcId="{B1089FD5-6A9F-4EBF-88AA-6807EF672F09}" destId="{8831EB04-7366-4F08-B975-ACE7382FC364}" srcOrd="0" destOrd="0" parTransId="{6072A809-4BDB-43DA-8C3E-8932EE4EE375}" sibTransId="{3247719F-FB90-4C35-B57C-5CC0EE0C17E9}"/>
    <dgm:cxn modelId="{EBC9A972-59E1-466F-8B6D-EE40161699E4}" type="presOf" srcId="{A8D885A5-F6DA-43C5-800A-A0E7381AA4BB}" destId="{079BBF5E-4295-4B49-B304-F6BF933E6B3A}" srcOrd="0" destOrd="0" presId="urn:microsoft.com/office/officeart/2018/2/layout/IconVerticalSolidList"/>
    <dgm:cxn modelId="{6E0E4D8F-10EA-498A-A63D-2BBF605F9E8F}" srcId="{B1089FD5-6A9F-4EBF-88AA-6807EF672F09}" destId="{57F4BDA8-FF0D-4437-8A23-0EC116437124}" srcOrd="3" destOrd="0" parTransId="{5A7D734D-E254-453F-A9B7-DA881816258C}" sibTransId="{57273583-2EA9-46BD-AD6D-2531924D7C1D}"/>
    <dgm:cxn modelId="{7B5C97A3-9CF9-4552-8D0F-B9F39F50B545}" type="presOf" srcId="{57F4BDA8-FF0D-4437-8A23-0EC116437124}" destId="{290AB34E-E966-49C1-ABB6-109412B6C1C7}" srcOrd="0" destOrd="0" presId="urn:microsoft.com/office/officeart/2018/2/layout/IconVerticalSolidList"/>
    <dgm:cxn modelId="{3B737BA5-A3B8-4F5B-BDDD-A99CA0A26A90}" type="presOf" srcId="{8831EB04-7366-4F08-B975-ACE7382FC364}" destId="{807863F3-62AF-48DA-BB2C-8AA6EF6962A9}" srcOrd="0" destOrd="0" presId="urn:microsoft.com/office/officeart/2018/2/layout/IconVerticalSolidList"/>
    <dgm:cxn modelId="{AB9ECFA8-BD30-49C5-8A57-8FC4CE2249A1}" srcId="{B1089FD5-6A9F-4EBF-88AA-6807EF672F09}" destId="{DAF8C3D0-1F48-4CEC-9220-B293639B0FEB}" srcOrd="1" destOrd="0" parTransId="{918DFF87-2569-4B71-AC16-C30AE852C693}" sibTransId="{435F7960-642D-4D12-8B0E-D2F948B40D50}"/>
    <dgm:cxn modelId="{8A8838C1-27ED-48E5-9221-0135C993D3E6}" type="presOf" srcId="{DAF8C3D0-1F48-4CEC-9220-B293639B0FEB}" destId="{87F47C11-6E0B-424F-B747-30E2312CB644}" srcOrd="0" destOrd="0" presId="urn:microsoft.com/office/officeart/2018/2/layout/IconVerticalSolidList"/>
    <dgm:cxn modelId="{033F79D7-CAA0-4EDC-967D-AB59DC5E324C}" srcId="{B1089FD5-6A9F-4EBF-88AA-6807EF672F09}" destId="{A8D885A5-F6DA-43C5-800A-A0E7381AA4BB}" srcOrd="2" destOrd="0" parTransId="{F319DDFB-91F6-4343-82B1-F8D4F5312D95}" sibTransId="{2635E782-E325-42B3-8FB7-4D2BD97C9B12}"/>
    <dgm:cxn modelId="{81D67ABB-3FD4-4551-B09E-1160A18D636B}" type="presParOf" srcId="{3E9F881E-BC56-420C-91A4-ED5B1DB5DA97}" destId="{38CE85CC-16D4-4046-A9A1-BF119B040B7D}" srcOrd="0" destOrd="0" presId="urn:microsoft.com/office/officeart/2018/2/layout/IconVerticalSolidList"/>
    <dgm:cxn modelId="{AF1E1A70-0556-4BAA-A0AF-03E189426C2F}" type="presParOf" srcId="{38CE85CC-16D4-4046-A9A1-BF119B040B7D}" destId="{44D6D59E-8857-4817-8058-2E281F9914D1}" srcOrd="0" destOrd="0" presId="urn:microsoft.com/office/officeart/2018/2/layout/IconVerticalSolidList"/>
    <dgm:cxn modelId="{A3F20D30-07F0-4B6D-A411-38839223C576}" type="presParOf" srcId="{38CE85CC-16D4-4046-A9A1-BF119B040B7D}" destId="{0B32A9DE-30BB-4201-A667-673525CD72AE}" srcOrd="1" destOrd="0" presId="urn:microsoft.com/office/officeart/2018/2/layout/IconVerticalSolidList"/>
    <dgm:cxn modelId="{B05D69A8-0019-4071-87D1-CD962C5C4CF6}" type="presParOf" srcId="{38CE85CC-16D4-4046-A9A1-BF119B040B7D}" destId="{9452089A-F635-4F60-89B3-A235A6605DE8}" srcOrd="2" destOrd="0" presId="urn:microsoft.com/office/officeart/2018/2/layout/IconVerticalSolidList"/>
    <dgm:cxn modelId="{AEA38806-2754-4764-BB93-F92FF7E4ED55}" type="presParOf" srcId="{38CE85CC-16D4-4046-A9A1-BF119B040B7D}" destId="{807863F3-62AF-48DA-BB2C-8AA6EF6962A9}" srcOrd="3" destOrd="0" presId="urn:microsoft.com/office/officeart/2018/2/layout/IconVerticalSolidList"/>
    <dgm:cxn modelId="{1C51CC9A-3C20-4075-97A2-91ADCC52BB0B}" type="presParOf" srcId="{3E9F881E-BC56-420C-91A4-ED5B1DB5DA97}" destId="{F825839F-81E8-4449-B4BB-459BDD97F2D9}" srcOrd="1" destOrd="0" presId="urn:microsoft.com/office/officeart/2018/2/layout/IconVerticalSolidList"/>
    <dgm:cxn modelId="{1750CAA9-37B5-4612-B8B9-0CC07F60203A}" type="presParOf" srcId="{3E9F881E-BC56-420C-91A4-ED5B1DB5DA97}" destId="{C460AB2C-7154-4B0E-8CAD-59E5771F2E69}" srcOrd="2" destOrd="0" presId="urn:microsoft.com/office/officeart/2018/2/layout/IconVerticalSolidList"/>
    <dgm:cxn modelId="{5B7A9B2D-CDCE-440B-A576-F85E0B96E8E9}" type="presParOf" srcId="{C460AB2C-7154-4B0E-8CAD-59E5771F2E69}" destId="{67D3ADB1-D571-4A52-ABEE-DED0FB9FCB60}" srcOrd="0" destOrd="0" presId="urn:microsoft.com/office/officeart/2018/2/layout/IconVerticalSolidList"/>
    <dgm:cxn modelId="{06E84037-E163-42AC-B09A-316A9F797793}" type="presParOf" srcId="{C460AB2C-7154-4B0E-8CAD-59E5771F2E69}" destId="{FDA3C3E1-E1CD-43E0-9F40-6867C7FF2B60}" srcOrd="1" destOrd="0" presId="urn:microsoft.com/office/officeart/2018/2/layout/IconVerticalSolidList"/>
    <dgm:cxn modelId="{2310FDE9-F9EC-4385-8F04-9480228258B9}" type="presParOf" srcId="{C460AB2C-7154-4B0E-8CAD-59E5771F2E69}" destId="{2D6F6610-D6CB-4BBC-BCBB-63FE13D8AB47}" srcOrd="2" destOrd="0" presId="urn:microsoft.com/office/officeart/2018/2/layout/IconVerticalSolidList"/>
    <dgm:cxn modelId="{7E2DAC2C-C11D-4C59-B48D-2E02A0C71389}" type="presParOf" srcId="{C460AB2C-7154-4B0E-8CAD-59E5771F2E69}" destId="{87F47C11-6E0B-424F-B747-30E2312CB644}" srcOrd="3" destOrd="0" presId="urn:microsoft.com/office/officeart/2018/2/layout/IconVerticalSolidList"/>
    <dgm:cxn modelId="{E937DC55-9DFD-4763-8E0B-30857E946C88}" type="presParOf" srcId="{3E9F881E-BC56-420C-91A4-ED5B1DB5DA97}" destId="{D86464E8-6966-4FE6-B65B-EAF085ED85B5}" srcOrd="3" destOrd="0" presId="urn:microsoft.com/office/officeart/2018/2/layout/IconVerticalSolidList"/>
    <dgm:cxn modelId="{7CDBE5F5-0C84-431E-848D-8B7B9F0BFA66}" type="presParOf" srcId="{3E9F881E-BC56-420C-91A4-ED5B1DB5DA97}" destId="{A41632F6-FEE5-40E2-B26E-6548DA421BB2}" srcOrd="4" destOrd="0" presId="urn:microsoft.com/office/officeart/2018/2/layout/IconVerticalSolidList"/>
    <dgm:cxn modelId="{E42C3CD0-A2F8-4AD6-A84F-94A6C29513DD}" type="presParOf" srcId="{A41632F6-FEE5-40E2-B26E-6548DA421BB2}" destId="{403E190C-0930-4019-857F-60EAB7F49C0F}" srcOrd="0" destOrd="0" presId="urn:microsoft.com/office/officeart/2018/2/layout/IconVerticalSolidList"/>
    <dgm:cxn modelId="{07988FB4-D0E9-4E69-848F-A269177F1599}" type="presParOf" srcId="{A41632F6-FEE5-40E2-B26E-6548DA421BB2}" destId="{9B1F8430-0E82-448A-842E-0BC6A1DDDDCC}" srcOrd="1" destOrd="0" presId="urn:microsoft.com/office/officeart/2018/2/layout/IconVerticalSolidList"/>
    <dgm:cxn modelId="{E18C8019-6DA9-41FB-B0B0-B477F8AB8AD9}" type="presParOf" srcId="{A41632F6-FEE5-40E2-B26E-6548DA421BB2}" destId="{84A9444A-03AE-4A40-AE8F-27CA8FA117F9}" srcOrd="2" destOrd="0" presId="urn:microsoft.com/office/officeart/2018/2/layout/IconVerticalSolidList"/>
    <dgm:cxn modelId="{20E5DDB4-43AA-48AF-B87F-3B3DFD71C100}" type="presParOf" srcId="{A41632F6-FEE5-40E2-B26E-6548DA421BB2}" destId="{079BBF5E-4295-4B49-B304-F6BF933E6B3A}" srcOrd="3" destOrd="0" presId="urn:microsoft.com/office/officeart/2018/2/layout/IconVerticalSolidList"/>
    <dgm:cxn modelId="{E67B4EB3-5BA6-4499-BA28-AB6AFACCB3B7}" type="presParOf" srcId="{3E9F881E-BC56-420C-91A4-ED5B1DB5DA97}" destId="{A7CAEE73-228A-48C4-8A29-883AA94A889A}" srcOrd="5" destOrd="0" presId="urn:microsoft.com/office/officeart/2018/2/layout/IconVerticalSolidList"/>
    <dgm:cxn modelId="{4D1DA614-964B-441B-8DCA-E160FB66DE5A}" type="presParOf" srcId="{3E9F881E-BC56-420C-91A4-ED5B1DB5DA97}" destId="{4F8C0A3D-A521-474A-BEE8-5492E984FF2F}" srcOrd="6" destOrd="0" presId="urn:microsoft.com/office/officeart/2018/2/layout/IconVerticalSolidList"/>
    <dgm:cxn modelId="{898C6DDC-30F4-4ECD-AE9B-367833492E88}" type="presParOf" srcId="{4F8C0A3D-A521-474A-BEE8-5492E984FF2F}" destId="{A99C5284-A537-4D54-95E3-B8FB3C58F3D1}" srcOrd="0" destOrd="0" presId="urn:microsoft.com/office/officeart/2018/2/layout/IconVerticalSolidList"/>
    <dgm:cxn modelId="{CC57C1FA-D8FD-4636-BE93-7526461C5353}" type="presParOf" srcId="{4F8C0A3D-A521-474A-BEE8-5492E984FF2F}" destId="{17796E55-4809-4BA8-949D-89FFE43F53CE}" srcOrd="1" destOrd="0" presId="urn:microsoft.com/office/officeart/2018/2/layout/IconVerticalSolidList"/>
    <dgm:cxn modelId="{1A7A43B1-659C-4A1C-96A0-24F3A5AD7CB0}" type="presParOf" srcId="{4F8C0A3D-A521-474A-BEE8-5492E984FF2F}" destId="{BB771E9F-647A-4000-883C-3DF56CB8F03F}" srcOrd="2" destOrd="0" presId="urn:microsoft.com/office/officeart/2018/2/layout/IconVerticalSolidList"/>
    <dgm:cxn modelId="{3C6D73DB-0798-431B-8D95-0E6D101D30E5}" type="presParOf" srcId="{4F8C0A3D-A521-474A-BEE8-5492E984FF2F}" destId="{290AB34E-E966-49C1-ABB6-109412B6C1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E3E54-2A3B-4BDE-A0CE-FE513C4D73C6}">
      <dsp:nvSpPr>
        <dsp:cNvPr id="0" name=""/>
        <dsp:cNvSpPr/>
      </dsp:nvSpPr>
      <dsp:spPr>
        <a:xfrm>
          <a:off x="766138" y="654345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FDA42-B4F1-42C5-9BFE-21AD76406D3B}">
      <dsp:nvSpPr>
        <dsp:cNvPr id="0" name=""/>
        <dsp:cNvSpPr/>
      </dsp:nvSpPr>
      <dsp:spPr>
        <a:xfrm>
          <a:off x="1000138" y="88834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B4BF7-E87F-4CF1-A260-3DD264B86B72}">
      <dsp:nvSpPr>
        <dsp:cNvPr id="0" name=""/>
        <dsp:cNvSpPr/>
      </dsp:nvSpPr>
      <dsp:spPr>
        <a:xfrm>
          <a:off x="415138" y="20943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100" kern="1200"/>
            <a:t>01 Introduction</a:t>
          </a:r>
          <a:endParaRPr lang="en-US" sz="2100" kern="1200"/>
        </a:p>
      </dsp:txBody>
      <dsp:txXfrm>
        <a:off x="415138" y="2094345"/>
        <a:ext cx="1800000" cy="720000"/>
      </dsp:txXfrm>
    </dsp:sp>
    <dsp:sp modelId="{6D825FE9-1BD6-43C6-AC8D-8718DD26B6A0}">
      <dsp:nvSpPr>
        <dsp:cNvPr id="0" name=""/>
        <dsp:cNvSpPr/>
      </dsp:nvSpPr>
      <dsp:spPr>
        <a:xfrm>
          <a:off x="2881138" y="654345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7008E-66BF-497E-BCD7-6258F47EE6E0}">
      <dsp:nvSpPr>
        <dsp:cNvPr id="0" name=""/>
        <dsp:cNvSpPr/>
      </dsp:nvSpPr>
      <dsp:spPr>
        <a:xfrm>
          <a:off x="3115138" y="88834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00172-83DE-4358-B504-84ADDA5EC603}">
      <dsp:nvSpPr>
        <dsp:cNvPr id="0" name=""/>
        <dsp:cNvSpPr/>
      </dsp:nvSpPr>
      <dsp:spPr>
        <a:xfrm>
          <a:off x="2530138" y="20943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100" kern="1200"/>
            <a:t>02 Research Question</a:t>
          </a:r>
          <a:endParaRPr lang="en-US" sz="2100" kern="1200"/>
        </a:p>
      </dsp:txBody>
      <dsp:txXfrm>
        <a:off x="2530138" y="2094345"/>
        <a:ext cx="1800000" cy="720000"/>
      </dsp:txXfrm>
    </dsp:sp>
    <dsp:sp modelId="{C24749FD-B7F4-4452-B148-AC3F88DFD1BC}">
      <dsp:nvSpPr>
        <dsp:cNvPr id="0" name=""/>
        <dsp:cNvSpPr/>
      </dsp:nvSpPr>
      <dsp:spPr>
        <a:xfrm>
          <a:off x="4996138" y="654345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BD976-1E19-4A5A-B036-8DDC36897BE4}">
      <dsp:nvSpPr>
        <dsp:cNvPr id="0" name=""/>
        <dsp:cNvSpPr/>
      </dsp:nvSpPr>
      <dsp:spPr>
        <a:xfrm>
          <a:off x="5230138" y="88834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3CD75-CF82-4686-A9EE-D67631ED35B0}">
      <dsp:nvSpPr>
        <dsp:cNvPr id="0" name=""/>
        <dsp:cNvSpPr/>
      </dsp:nvSpPr>
      <dsp:spPr>
        <a:xfrm>
          <a:off x="4645138" y="20943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100" kern="1200"/>
            <a:t>03 Approach</a:t>
          </a:r>
          <a:endParaRPr lang="en-US" sz="2100" kern="1200"/>
        </a:p>
      </dsp:txBody>
      <dsp:txXfrm>
        <a:off x="4645138" y="2094345"/>
        <a:ext cx="1800000" cy="720000"/>
      </dsp:txXfrm>
    </dsp:sp>
    <dsp:sp modelId="{A7444D53-3A0D-4562-8F52-339730A68DAC}">
      <dsp:nvSpPr>
        <dsp:cNvPr id="0" name=""/>
        <dsp:cNvSpPr/>
      </dsp:nvSpPr>
      <dsp:spPr>
        <a:xfrm>
          <a:off x="7111138" y="654345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A5D95-40A6-4466-956A-B8777790C49F}">
      <dsp:nvSpPr>
        <dsp:cNvPr id="0" name=""/>
        <dsp:cNvSpPr/>
      </dsp:nvSpPr>
      <dsp:spPr>
        <a:xfrm>
          <a:off x="7345138" y="88834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477E7-058E-47B9-946A-257BCFA70D4D}">
      <dsp:nvSpPr>
        <dsp:cNvPr id="0" name=""/>
        <dsp:cNvSpPr/>
      </dsp:nvSpPr>
      <dsp:spPr>
        <a:xfrm>
          <a:off x="6760138" y="20943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100" kern="1200"/>
            <a:t>04 Results</a:t>
          </a:r>
          <a:endParaRPr lang="en-US" sz="2100" kern="1200"/>
        </a:p>
      </dsp:txBody>
      <dsp:txXfrm>
        <a:off x="6760138" y="2094345"/>
        <a:ext cx="1800000" cy="720000"/>
      </dsp:txXfrm>
    </dsp:sp>
    <dsp:sp modelId="{DC8DD978-9915-4893-B436-372CC3375040}">
      <dsp:nvSpPr>
        <dsp:cNvPr id="0" name=""/>
        <dsp:cNvSpPr/>
      </dsp:nvSpPr>
      <dsp:spPr>
        <a:xfrm>
          <a:off x="9226138" y="654345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869D1-48C5-4B1E-A774-0B5EDC56B46E}">
      <dsp:nvSpPr>
        <dsp:cNvPr id="0" name=""/>
        <dsp:cNvSpPr/>
      </dsp:nvSpPr>
      <dsp:spPr>
        <a:xfrm>
          <a:off x="9460138" y="88834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0F4F-7368-47C7-8FEF-AE4CCE487204}">
      <dsp:nvSpPr>
        <dsp:cNvPr id="0" name=""/>
        <dsp:cNvSpPr/>
      </dsp:nvSpPr>
      <dsp:spPr>
        <a:xfrm>
          <a:off x="8875138" y="20943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100" kern="1200"/>
            <a:t>05 Discussion </a:t>
          </a:r>
          <a:endParaRPr lang="en-US" sz="2100" kern="1200"/>
        </a:p>
      </dsp:txBody>
      <dsp:txXfrm>
        <a:off x="8875138" y="2094345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1D1FE-81B1-4EE8-B7BF-3F67A41D77E3}">
      <dsp:nvSpPr>
        <dsp:cNvPr id="0" name=""/>
        <dsp:cNvSpPr/>
      </dsp:nvSpPr>
      <dsp:spPr>
        <a:xfrm>
          <a:off x="0" y="0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07417-77BA-4BFF-9EA3-88D4DADC7AF2}">
      <dsp:nvSpPr>
        <dsp:cNvPr id="0" name=""/>
        <dsp:cNvSpPr/>
      </dsp:nvSpPr>
      <dsp:spPr>
        <a:xfrm>
          <a:off x="0" y="0"/>
          <a:ext cx="6373813" cy="287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- how does Mult Lin Reg work</a:t>
          </a:r>
        </a:p>
      </dsp:txBody>
      <dsp:txXfrm>
        <a:off x="0" y="0"/>
        <a:ext cx="6373813" cy="2879724"/>
      </dsp:txXfrm>
    </dsp:sp>
    <dsp:sp modelId="{24432DA1-4D03-4C4E-BE86-961C3AA7B9DB}">
      <dsp:nvSpPr>
        <dsp:cNvPr id="0" name=""/>
        <dsp:cNvSpPr/>
      </dsp:nvSpPr>
      <dsp:spPr>
        <a:xfrm>
          <a:off x="0" y="2879724"/>
          <a:ext cx="6373813" cy="0"/>
        </a:xfrm>
        <a:prstGeom prst="line">
          <a:avLst/>
        </a:prstGeom>
        <a:solidFill>
          <a:schemeClr val="accent2">
            <a:hueOff val="1537512"/>
            <a:satOff val="-12361"/>
            <a:lumOff val="2745"/>
            <a:alphaOff val="0"/>
          </a:schemeClr>
        </a:solidFill>
        <a:ln w="12700" cap="flat" cmpd="sng" algn="ctr">
          <a:solidFill>
            <a:schemeClr val="accent2">
              <a:hueOff val="1537512"/>
              <a:satOff val="-12361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3CAD6-8728-47F7-A25A-37D0A1E699AB}">
      <dsp:nvSpPr>
        <dsp:cNvPr id="0" name=""/>
        <dsp:cNvSpPr/>
      </dsp:nvSpPr>
      <dsp:spPr>
        <a:xfrm>
          <a:off x="0" y="2879724"/>
          <a:ext cx="6373813" cy="287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- how does SVR work</a:t>
          </a:r>
        </a:p>
      </dsp:txBody>
      <dsp:txXfrm>
        <a:off x="0" y="2879724"/>
        <a:ext cx="6373813" cy="2879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C8532-8EF6-48A0-B354-54BC77005527}">
      <dsp:nvSpPr>
        <dsp:cNvPr id="0" name=""/>
        <dsp:cNvSpPr/>
      </dsp:nvSpPr>
      <dsp:spPr>
        <a:xfrm>
          <a:off x="0" y="0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B4DBC-04DC-43EF-AC80-1A8A87944028}">
      <dsp:nvSpPr>
        <dsp:cNvPr id="0" name=""/>
        <dsp:cNvSpPr/>
      </dsp:nvSpPr>
      <dsp:spPr>
        <a:xfrm>
          <a:off x="0" y="0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- cleaning the dataset</a:t>
          </a:r>
        </a:p>
      </dsp:txBody>
      <dsp:txXfrm>
        <a:off x="0" y="0"/>
        <a:ext cx="6373813" cy="1439862"/>
      </dsp:txXfrm>
    </dsp:sp>
    <dsp:sp modelId="{AB8FD86C-D856-43D3-A358-C0446A27565F}">
      <dsp:nvSpPr>
        <dsp:cNvPr id="0" name=""/>
        <dsp:cNvSpPr/>
      </dsp:nvSpPr>
      <dsp:spPr>
        <a:xfrm>
          <a:off x="0" y="1439862"/>
          <a:ext cx="6373813" cy="0"/>
        </a:xfrm>
        <a:prstGeom prst="line">
          <a:avLst/>
        </a:prstGeom>
        <a:solidFill>
          <a:schemeClr val="accent2">
            <a:hueOff val="512504"/>
            <a:satOff val="-4120"/>
            <a:lumOff val="915"/>
            <a:alphaOff val="0"/>
          </a:schemeClr>
        </a:solidFill>
        <a:ln w="12700" cap="flat" cmpd="sng" algn="ctr">
          <a:solidFill>
            <a:schemeClr val="accent2">
              <a:hueOff val="512504"/>
              <a:satOff val="-4120"/>
              <a:lumOff val="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2C221-414D-4223-9E59-49F0EA548E26}">
      <dsp:nvSpPr>
        <dsp:cNvPr id="0" name=""/>
        <dsp:cNvSpPr/>
      </dsp:nvSpPr>
      <dsp:spPr>
        <a:xfrm>
          <a:off x="0" y="1439862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- which features</a:t>
          </a:r>
        </a:p>
      </dsp:txBody>
      <dsp:txXfrm>
        <a:off x="0" y="1439862"/>
        <a:ext cx="6373813" cy="1439862"/>
      </dsp:txXfrm>
    </dsp:sp>
    <dsp:sp modelId="{A895C7E3-52DA-4DAB-9950-299303570990}">
      <dsp:nvSpPr>
        <dsp:cNvPr id="0" name=""/>
        <dsp:cNvSpPr/>
      </dsp:nvSpPr>
      <dsp:spPr>
        <a:xfrm>
          <a:off x="0" y="2879725"/>
          <a:ext cx="6373813" cy="0"/>
        </a:xfrm>
        <a:prstGeom prst="line">
          <a:avLst/>
        </a:prstGeom>
        <a:solidFill>
          <a:schemeClr val="accent2">
            <a:hueOff val="1025008"/>
            <a:satOff val="-8241"/>
            <a:lumOff val="1830"/>
            <a:alphaOff val="0"/>
          </a:schemeClr>
        </a:solidFill>
        <a:ln w="12700" cap="flat" cmpd="sng" algn="ctr">
          <a:solidFill>
            <a:schemeClr val="accent2">
              <a:hueOff val="1025008"/>
              <a:satOff val="-8241"/>
              <a:lumOff val="18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3F348-FDC4-4494-9CCE-B4BD6DD1FDB4}">
      <dsp:nvSpPr>
        <dsp:cNvPr id="0" name=""/>
        <dsp:cNvSpPr/>
      </dsp:nvSpPr>
      <dsp:spPr>
        <a:xfrm>
          <a:off x="0" y="2879724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- Mult Lin Reg model</a:t>
          </a:r>
        </a:p>
      </dsp:txBody>
      <dsp:txXfrm>
        <a:off x="0" y="2879724"/>
        <a:ext cx="6373813" cy="1439862"/>
      </dsp:txXfrm>
    </dsp:sp>
    <dsp:sp modelId="{C82C8C82-3625-4FE0-8CCE-62888B1B78DE}">
      <dsp:nvSpPr>
        <dsp:cNvPr id="0" name=""/>
        <dsp:cNvSpPr/>
      </dsp:nvSpPr>
      <dsp:spPr>
        <a:xfrm>
          <a:off x="0" y="4319587"/>
          <a:ext cx="6373813" cy="0"/>
        </a:xfrm>
        <a:prstGeom prst="line">
          <a:avLst/>
        </a:prstGeom>
        <a:solidFill>
          <a:schemeClr val="accent2">
            <a:hueOff val="1537512"/>
            <a:satOff val="-12361"/>
            <a:lumOff val="2745"/>
            <a:alphaOff val="0"/>
          </a:schemeClr>
        </a:solidFill>
        <a:ln w="12700" cap="flat" cmpd="sng" algn="ctr">
          <a:solidFill>
            <a:schemeClr val="accent2">
              <a:hueOff val="1537512"/>
              <a:satOff val="-12361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EC3FE-CF4E-4D29-AD6B-403672D5E818}">
      <dsp:nvSpPr>
        <dsp:cNvPr id="0" name=""/>
        <dsp:cNvSpPr/>
      </dsp:nvSpPr>
      <dsp:spPr>
        <a:xfrm>
          <a:off x="0" y="4319587"/>
          <a:ext cx="6373813" cy="1439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- SVR model which kernel, parameters</a:t>
          </a:r>
        </a:p>
      </dsp:txBody>
      <dsp:txXfrm>
        <a:off x="0" y="4319587"/>
        <a:ext cx="6373813" cy="1439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D012-6DDB-41E0-AB78-FAB2F80D6F30}">
      <dsp:nvSpPr>
        <dsp:cNvPr id="0" name=""/>
        <dsp:cNvSpPr/>
      </dsp:nvSpPr>
      <dsp:spPr>
        <a:xfrm>
          <a:off x="576344" y="1349724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E39F9-B7DE-441D-9E03-1685F8786DD0}">
      <dsp:nvSpPr>
        <dsp:cNvPr id="0" name=""/>
        <dsp:cNvSpPr/>
      </dsp:nvSpPr>
      <dsp:spPr>
        <a:xfrm>
          <a:off x="956594" y="172997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797FF-02BB-4C2B-9CD4-24A6382ED48A}">
      <dsp:nvSpPr>
        <dsp:cNvPr id="0" name=""/>
        <dsp:cNvSpPr/>
      </dsp:nvSpPr>
      <dsp:spPr>
        <a:xfrm>
          <a:off x="5969" y="36897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/>
            <a:t>- Evaluation scores</a:t>
          </a:r>
          <a:endParaRPr lang="en-US" sz="2500" kern="1200"/>
        </a:p>
      </dsp:txBody>
      <dsp:txXfrm>
        <a:off x="5969" y="3689725"/>
        <a:ext cx="2925000" cy="720000"/>
      </dsp:txXfrm>
    </dsp:sp>
    <dsp:sp modelId="{7896D285-0AE8-4385-A597-828A1F0A8E5D}">
      <dsp:nvSpPr>
        <dsp:cNvPr id="0" name=""/>
        <dsp:cNvSpPr/>
      </dsp:nvSpPr>
      <dsp:spPr>
        <a:xfrm>
          <a:off x="4013219" y="1349724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ED8F0-0F84-436C-BBA1-5B9E7FA4D98D}">
      <dsp:nvSpPr>
        <dsp:cNvPr id="0" name=""/>
        <dsp:cNvSpPr/>
      </dsp:nvSpPr>
      <dsp:spPr>
        <a:xfrm>
          <a:off x="4393469" y="172997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BEE6F-DC6F-41BE-A99B-5A53DEF9EE30}">
      <dsp:nvSpPr>
        <dsp:cNvPr id="0" name=""/>
        <dsp:cNvSpPr/>
      </dsp:nvSpPr>
      <dsp:spPr>
        <a:xfrm>
          <a:off x="3442844" y="36897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/>
            <a:t>- results</a:t>
          </a:r>
          <a:endParaRPr lang="en-US" sz="2500" kern="1200"/>
        </a:p>
      </dsp:txBody>
      <dsp:txXfrm>
        <a:off x="3442844" y="3689725"/>
        <a:ext cx="29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6D59E-8857-4817-8058-2E281F9914D1}">
      <dsp:nvSpPr>
        <dsp:cNvPr id="0" name=""/>
        <dsp:cNvSpPr/>
      </dsp:nvSpPr>
      <dsp:spPr>
        <a:xfrm>
          <a:off x="0" y="239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2A9DE-30BB-4201-A667-673525CD72AE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863F3-62AF-48DA-BB2C-8AA6EF6962A9}">
      <dsp:nvSpPr>
        <dsp:cNvPr id="0" name=""/>
        <dsp:cNvSpPr/>
      </dsp:nvSpPr>
      <dsp:spPr>
        <a:xfrm>
          <a:off x="1399293" y="239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conclusion </a:t>
          </a:r>
        </a:p>
      </dsp:txBody>
      <dsp:txXfrm>
        <a:off x="1399293" y="2390"/>
        <a:ext cx="4974520" cy="1211509"/>
      </dsp:txXfrm>
    </dsp:sp>
    <dsp:sp modelId="{67D3ADB1-D571-4A52-ABEE-DED0FB9FCB60}">
      <dsp:nvSpPr>
        <dsp:cNvPr id="0" name=""/>
        <dsp:cNvSpPr/>
      </dsp:nvSpPr>
      <dsp:spPr>
        <a:xfrm>
          <a:off x="0" y="1516777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3C3E1-E1CD-43E0-9F40-6867C7FF2B60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47C11-6E0B-424F-B747-30E2312CB644}">
      <dsp:nvSpPr>
        <dsp:cNvPr id="0" name=""/>
        <dsp:cNvSpPr/>
      </dsp:nvSpPr>
      <dsp:spPr>
        <a:xfrm>
          <a:off x="1399293" y="1516777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discussion</a:t>
          </a:r>
        </a:p>
      </dsp:txBody>
      <dsp:txXfrm>
        <a:off x="1399293" y="1516777"/>
        <a:ext cx="4974520" cy="1211509"/>
      </dsp:txXfrm>
    </dsp:sp>
    <dsp:sp modelId="{403E190C-0930-4019-857F-60EAB7F49C0F}">
      <dsp:nvSpPr>
        <dsp:cNvPr id="0" name=""/>
        <dsp:cNvSpPr/>
      </dsp:nvSpPr>
      <dsp:spPr>
        <a:xfrm>
          <a:off x="0" y="3031163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F8430-0E82-448A-842E-0BC6A1DDDDCC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BBF5E-4295-4B49-B304-F6BF933E6B3A}">
      <dsp:nvSpPr>
        <dsp:cNvPr id="0" name=""/>
        <dsp:cNvSpPr/>
      </dsp:nvSpPr>
      <dsp:spPr>
        <a:xfrm>
          <a:off x="1399293" y="3031163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how good are the models, how useful?</a:t>
          </a:r>
        </a:p>
      </dsp:txBody>
      <dsp:txXfrm>
        <a:off x="1399293" y="3031163"/>
        <a:ext cx="4974520" cy="1211509"/>
      </dsp:txXfrm>
    </dsp:sp>
    <dsp:sp modelId="{A99C5284-A537-4D54-95E3-B8FB3C58F3D1}">
      <dsp:nvSpPr>
        <dsp:cNvPr id="0" name=""/>
        <dsp:cNvSpPr/>
      </dsp:nvSpPr>
      <dsp:spPr>
        <a:xfrm>
          <a:off x="0" y="454555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96E55-4809-4BA8-949D-89FFE43F53CE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B34E-E966-49C1-ABB6-109412B6C1C7}">
      <dsp:nvSpPr>
        <dsp:cNvPr id="0" name=""/>
        <dsp:cNvSpPr/>
      </dsp:nvSpPr>
      <dsp:spPr>
        <a:xfrm>
          <a:off x="1399293" y="454555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what to do next, further work</a:t>
          </a:r>
        </a:p>
      </dsp:txBody>
      <dsp:txXfrm>
        <a:off x="1399293" y="4545550"/>
        <a:ext cx="4974520" cy="1211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86255-FC0C-46FF-88CF-FDEA2ECB6F93}" type="datetimeFigureOut">
              <a:rPr lang="de-DE" smtClean="0"/>
              <a:t>18.06.2022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918F5-FE8B-4379-8513-0DF9BA796B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02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A1ACB-ABBF-42BA-AD12-38331D8220B3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093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5ECD-6A19-4309-A2D2-C3A56C385672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0C39-C15C-4C8F-BBC9-7DE0FEE54B54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5AE55-ADB8-4FE6-9529-100264059A93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2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28A4-4495-4227-B0C0-A672AD1D2F3D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ADD4-224B-4C65-836C-1C6A9B67A553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A862-3B86-4A8D-BAF8-F7AF1B371549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8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D9A3-1A40-4331-BE03-2E7432E6C6EC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30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60D70-762A-4145-B3D8-9DF28CB5A2D1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3184-8F30-475D-A5EC-4B792C4C1AFF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6780-30CF-4252-BAE0-0537ED45899B}" type="datetime2">
              <a:rPr lang="en-US" smtClean="0"/>
              <a:t>Saturday, June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Bachelor’s Thesis Johannes Gaus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087453A-FFE7-4535-86DE-FC2C6BBAD655}" type="datetime2">
              <a:rPr lang="en-US" smtClean="0"/>
              <a:t>Saturday, June 18,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Bachelor’s Thesis Johannes Gaus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4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7D06959C-94A5-500A-4684-F3C68B390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56D5AD-F2CD-1A85-49B0-166B8589B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>
                <a:effectLst/>
              </a:rPr>
              <a:t>Bachelor’s Thesis Computer Science</a:t>
            </a:r>
            <a:br>
              <a:rPr lang="en-US" sz="3400"/>
            </a:br>
            <a:r>
              <a:rPr lang="en-US" sz="3400" b="0" i="0">
                <a:effectLst/>
              </a:rPr>
              <a:t>Probabilistic Short-term Wind Power</a:t>
            </a:r>
            <a:br>
              <a:rPr lang="en-US" sz="3400"/>
            </a:br>
            <a:r>
              <a:rPr lang="en-US" sz="3400" b="0" i="0">
                <a:effectLst/>
              </a:rPr>
              <a:t>Forecasting</a:t>
            </a:r>
            <a:endParaRPr lang="de-DE" sz="3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15FE33-B5AE-DF55-5098-898F6719B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>
            <a:normAutofit/>
          </a:bodyPr>
          <a:lstStyle/>
          <a:p>
            <a:pPr rtl="0"/>
            <a:r>
              <a:rPr lang="de-DE" sz="2000">
                <a:solidFill>
                  <a:schemeClr val="tx1">
                    <a:alpha val="60000"/>
                  </a:schemeClr>
                </a:solidFill>
              </a:rPr>
              <a:t>Johannes Gaus</a:t>
            </a:r>
          </a:p>
          <a:p>
            <a:pPr rtl="0"/>
            <a:r>
              <a:rPr lang="de-DE" sz="2000">
                <a:solidFill>
                  <a:schemeClr val="tx1">
                    <a:alpha val="60000"/>
                  </a:schemeClr>
                </a:solidFill>
              </a:rPr>
              <a:t>18.07.2022</a:t>
            </a:r>
          </a:p>
        </p:txBody>
      </p:sp>
    </p:spTree>
    <p:extLst>
      <p:ext uri="{BB962C8B-B14F-4D97-AF65-F5344CB8AC3E}">
        <p14:creationId xmlns:p14="http://schemas.microsoft.com/office/powerpoint/2010/main" val="43024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351D7-2529-8BC1-C808-BEE73AB2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Contents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133726-B217-31FE-2590-887FEA9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F48992F8-1E52-49DC-D7CE-E9B1FC1F1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61193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81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24DEB-0E35-BFF1-45FA-35E29EE4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01 Introduction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5785D-67F0-DFF9-F0CE-DF86A6A2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/>
              <a:t>- short abstract and motivation</a:t>
            </a:r>
          </a:p>
          <a:p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D19F2-8FA5-9E4D-770A-A41AE67C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680CE-629F-D206-6B7F-05D59EAA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6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5C977-B8F0-0A47-0389-C13D057A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02 Research Question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A7675-32F5-5397-0FDD-94DCDE19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/>
              <a:t>- What are the specific research questions to answer?</a:t>
            </a:r>
          </a:p>
          <a:p>
            <a:r>
              <a:rPr lang="en-US" sz="1600"/>
              <a:t>- Why is this question important to answer?</a:t>
            </a:r>
          </a:p>
          <a:p>
            <a:r>
              <a:rPr lang="en-US" sz="1600"/>
              <a:t>- which methods to use</a:t>
            </a:r>
          </a:p>
          <a:p>
            <a:r>
              <a:rPr lang="en-US" sz="1600"/>
              <a:t>- related work and literature review</a:t>
            </a:r>
          </a:p>
        </p:txBody>
      </p:sp>
      <p:pic>
        <p:nvPicPr>
          <p:cNvPr id="7" name="Picture 6" descr="Magnifying glass and question mark">
            <a:extLst>
              <a:ext uri="{FF2B5EF4-FFF2-40B4-BE49-F238E27FC236}">
                <a16:creationId xmlns:a16="http://schemas.microsoft.com/office/drawing/2014/main" id="{93915263-3C51-AAF6-7DAF-C9D1BE77B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8" r="16839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D8B36A-DD8E-B85D-46FC-7B639755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887B0F-238B-DC29-63F1-A3F7667B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36461-2C52-89EC-1253-7A79313E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03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6A42B-9914-E6D0-F8CF-A08B8E0B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de-DE" sz="1600"/>
          </a:p>
        </p:txBody>
      </p:sp>
      <p:pic>
        <p:nvPicPr>
          <p:cNvPr id="7" name="Picture 6" descr="Close-up of hopscotch on a sidewalk">
            <a:extLst>
              <a:ext uri="{FF2B5EF4-FFF2-40B4-BE49-F238E27FC236}">
                <a16:creationId xmlns:a16="http://schemas.microsoft.com/office/drawing/2014/main" id="{89C70C07-151B-3DBD-E17A-9DC19112A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1" r="1209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943B70-C4E8-F124-8D80-88D9D645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018183-21AE-DB90-B611-FA1770C5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2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1BF6A9-AF36-4BFD-38E8-37519A8B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03 </a:t>
            </a:r>
            <a:r>
              <a:rPr lang="de-DE" dirty="0" err="1"/>
              <a:t>Theretical</a:t>
            </a:r>
            <a:r>
              <a:rPr lang="de-DE" dirty="0"/>
              <a:t> 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305846-84C2-79B6-4C54-425B83D3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C1B708-9333-4987-F946-774F5058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B4D406C8-9719-C89E-1A78-3715C2B4B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39383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394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2AC27A-0D1D-712C-D820-B8D27AD3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03 </a:t>
            </a:r>
            <a:r>
              <a:rPr lang="de-DE" dirty="0" err="1"/>
              <a:t>Practical</a:t>
            </a:r>
            <a:r>
              <a:rPr lang="de-DE" dirty="0"/>
              <a:t> 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827C8-567B-0C46-AD39-42679718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1EF8AC-D622-D4F4-FB2C-0300CDEA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2FECDF71-DFDF-A5F7-8667-7D613E419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34439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8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2C8A7D-6C95-CB39-07F3-DE6EE52E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de-DE"/>
              <a:t>04 Results</a:t>
            </a:r>
            <a:br>
              <a:rPr lang="de-DE"/>
            </a:b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C59D74-306B-AEE2-2719-EEF714D2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AF6BDB-8779-52B5-B867-E4762CDA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17F6484B-B644-3268-06D8-3770E343E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343330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43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90B491-ECF5-B218-A05A-C1962B05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de-DE" dirty="0"/>
              <a:t>05 Discussion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0D66F2-B276-51D1-36DA-142303F1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Bachelor’s Thesis Johannes Gaus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86C201-7A32-5EC1-1CF8-A2F6A3EA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B6C9BB70-7939-6676-D778-21B3B3BDE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0026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87303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5E8"/>
      </a:lt2>
      <a:accent1>
        <a:srgbClr val="E98A3E"/>
      </a:accent1>
      <a:accent2>
        <a:srgbClr val="B2A13B"/>
      </a:accent2>
      <a:accent3>
        <a:srgbClr val="92AD4E"/>
      </a:accent3>
      <a:accent4>
        <a:srgbClr val="5FB738"/>
      </a:accent4>
      <a:accent5>
        <a:srgbClr val="2EBA3D"/>
      </a:accent5>
      <a:accent6>
        <a:srgbClr val="32B778"/>
      </a:accent6>
      <a:hlink>
        <a:srgbClr val="5C85A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Breitbild</PresentationFormat>
  <Paragraphs>48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Sitka Heading</vt:lpstr>
      <vt:lpstr>Source Sans Pro</vt:lpstr>
      <vt:lpstr>3DFloatVTI</vt:lpstr>
      <vt:lpstr>Bachelor’s Thesis Computer Science Probabilistic Short-term Wind Power Forecasting</vt:lpstr>
      <vt:lpstr>Contents</vt:lpstr>
      <vt:lpstr>01 Introduction </vt:lpstr>
      <vt:lpstr>02 Research Question </vt:lpstr>
      <vt:lpstr>03 Approach</vt:lpstr>
      <vt:lpstr>03 Theretical Approach</vt:lpstr>
      <vt:lpstr>03 Practical Approach</vt:lpstr>
      <vt:lpstr>04 Results </vt:lpstr>
      <vt:lpstr>05 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Bachelor’s Thesis Computer Science Probabilistic Short-term Wind Power Forecasting</dc:title>
  <dc:creator>Johannes Gaus</dc:creator>
  <cp:lastModifiedBy>Johannes Gaus</cp:lastModifiedBy>
  <cp:revision>1</cp:revision>
  <dcterms:created xsi:type="dcterms:W3CDTF">2022-06-18T13:27:26Z</dcterms:created>
  <dcterms:modified xsi:type="dcterms:W3CDTF">2022-06-18T13:40:24Z</dcterms:modified>
</cp:coreProperties>
</file>